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</p:sldMasterIdLst>
  <p:notesMasterIdLst>
    <p:notesMasterId r:id="rId31"/>
  </p:notesMasterIdLst>
  <p:sldIdLst>
    <p:sldId id="360" r:id="rId5"/>
    <p:sldId id="141169368" r:id="rId6"/>
    <p:sldId id="141169369" r:id="rId7"/>
    <p:sldId id="141169376" r:id="rId8"/>
    <p:sldId id="362" r:id="rId9"/>
    <p:sldId id="370" r:id="rId10"/>
    <p:sldId id="141169377" r:id="rId11"/>
    <p:sldId id="341" r:id="rId12"/>
    <p:sldId id="141169362" r:id="rId13"/>
    <p:sldId id="363" r:id="rId14"/>
    <p:sldId id="141169363" r:id="rId15"/>
    <p:sldId id="141169366" r:id="rId16"/>
    <p:sldId id="141169367" r:id="rId17"/>
    <p:sldId id="350" r:id="rId18"/>
    <p:sldId id="141169373" r:id="rId19"/>
    <p:sldId id="141169374" r:id="rId20"/>
    <p:sldId id="141169379" r:id="rId21"/>
    <p:sldId id="365" r:id="rId22"/>
    <p:sldId id="141169371" r:id="rId23"/>
    <p:sldId id="141169372" r:id="rId24"/>
    <p:sldId id="141169370" r:id="rId25"/>
    <p:sldId id="141169274" r:id="rId26"/>
    <p:sldId id="141169276" r:id="rId27"/>
    <p:sldId id="141169277" r:id="rId28"/>
    <p:sldId id="141169290" r:id="rId29"/>
    <p:sldId id="141169337" r:id="rId30"/>
  </p:sldIdLst>
  <p:sldSz cx="12192000" cy="6858000"/>
  <p:notesSz cx="6858000" cy="91440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Precisely" panose="00000500000000000000" pitchFamily="50" charset="0"/>
      <p:regular r:id="rId36"/>
      <p:bold r:id="rId37"/>
      <p:italic r:id="rId38"/>
      <p:boldItalic r:id="rId39"/>
    </p:embeddedFont>
    <p:embeddedFont>
      <p:font typeface="Precisely Bold" panose="00000800000000000000" pitchFamily="50" charset="0"/>
      <p:bold r:id="rId40"/>
    </p:embeddedFont>
    <p:embeddedFont>
      <p:font typeface="Precisely Bold It" panose="00000800000000000000" pitchFamily="50" charset="0"/>
      <p:bold r:id="rId41"/>
    </p:embeddedFont>
    <p:embeddedFont>
      <p:font typeface="Precisely Demi" panose="00000600000000000000" pitchFamily="50" charset="0"/>
      <p:regular r:id="rId42"/>
      <p:italic r:id="rId43"/>
    </p:embeddedFont>
    <p:embeddedFont>
      <p:font typeface="Precisely Light" panose="00000400000000000000" pitchFamily="50" charset="0"/>
      <p:regular r:id="rId44"/>
      <p:italic r:id="rId45"/>
    </p:embeddedFont>
    <p:embeddedFont>
      <p:font typeface="Precisely Light It" panose="00000400000000000000" pitchFamily="50" charset="0"/>
      <p:regular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mie Heckler" initials="JH" lastIdx="24" clrIdx="0">
    <p:extLst>
      <p:ext uri="{19B8F6BF-5375-455C-9EA6-DF929625EA0E}">
        <p15:presenceInfo xmlns:p15="http://schemas.microsoft.com/office/powerpoint/2012/main" userId="S::jheckler@syncsort.com::df99f311-401a-4ffb-82e6-d8d46476f693" providerId="AD"/>
      </p:ext>
    </p:extLst>
  </p:cmAuthor>
  <p:cmAuthor id="2" name="Becky Hjellming" initials="BH" lastIdx="10" clrIdx="1">
    <p:extLst>
      <p:ext uri="{19B8F6BF-5375-455C-9EA6-DF929625EA0E}">
        <p15:presenceInfo xmlns:p15="http://schemas.microsoft.com/office/powerpoint/2012/main" userId="S::becky.hjellming@syncsort.com::33012c3c-bdb4-4020-af0a-292dfd7a57c0" providerId="AD"/>
      </p:ext>
    </p:extLst>
  </p:cmAuthor>
  <p:cmAuthor id="3" name="Grant Slater (UK)" initials="GS(" lastIdx="23" clrIdx="2">
    <p:extLst>
      <p:ext uri="{19B8F6BF-5375-455C-9EA6-DF929625EA0E}">
        <p15:presenceInfo xmlns:p15="http://schemas.microsoft.com/office/powerpoint/2012/main" userId="S::grant.slater@archetype.co::a3294a10-8dd1-44ee-af63-7ceef42af1aa" providerId="AD"/>
      </p:ext>
    </p:extLst>
  </p:cmAuthor>
  <p:cmAuthor id="4" name="Forest Kingfisher" initials="FK" lastIdx="1" clrIdx="3">
    <p:extLst>
      <p:ext uri="{19B8F6BF-5375-455C-9EA6-DF929625EA0E}">
        <p15:presenceInfo xmlns:p15="http://schemas.microsoft.com/office/powerpoint/2012/main" userId="S::forest.kingfisher@syncsort.com::c20ca2bf-9dc4-4bee-932a-bd1ab09433e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81" autoAdjust="0"/>
    <p:restoredTop sz="95053" autoAdjust="0"/>
  </p:normalViewPr>
  <p:slideViewPr>
    <p:cSldViewPr snapToGrid="0" snapToObjects="1">
      <p:cViewPr varScale="1">
        <p:scale>
          <a:sx n="87" d="100"/>
          <a:sy n="87" d="100"/>
        </p:scale>
        <p:origin x="156" y="7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8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5.fntdata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52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orest Kingfisher" userId="S::forest.kingfisher@syncsort.com::c20ca2bf-9dc4-4bee-932a-bd1ab09433eb" providerId="AD" clId="Web-{FE2B7C3C-E6FC-4AEC-B1B1-9CFFB4548805}"/>
    <pc:docChg chg="modSld">
      <pc:chgData name="Forest Kingfisher" userId="S::forest.kingfisher@syncsort.com::c20ca2bf-9dc4-4bee-932a-bd1ab09433eb" providerId="AD" clId="Web-{FE2B7C3C-E6FC-4AEC-B1B1-9CFFB4548805}" dt="2020-05-21T22:36:20" v="162" actId="20577"/>
      <pc:docMkLst>
        <pc:docMk/>
      </pc:docMkLst>
      <pc:sldChg chg="modSp">
        <pc:chgData name="Forest Kingfisher" userId="S::forest.kingfisher@syncsort.com::c20ca2bf-9dc4-4bee-932a-bd1ab09433eb" providerId="AD" clId="Web-{FE2B7C3C-E6FC-4AEC-B1B1-9CFFB4548805}" dt="2020-05-21T22:36:20" v="162" actId="20577"/>
        <pc:sldMkLst>
          <pc:docMk/>
          <pc:sldMk cId="3127180388" sldId="350"/>
        </pc:sldMkLst>
        <pc:spChg chg="mod">
          <ac:chgData name="Forest Kingfisher" userId="S::forest.kingfisher@syncsort.com::c20ca2bf-9dc4-4bee-932a-bd1ab09433eb" providerId="AD" clId="Web-{FE2B7C3C-E6FC-4AEC-B1B1-9CFFB4548805}" dt="2020-05-21T22:36:20" v="162" actId="20577"/>
          <ac:spMkLst>
            <pc:docMk/>
            <pc:sldMk cId="3127180388" sldId="350"/>
            <ac:spMk id="21" creationId="{3EA56E88-627D-6445-9F9B-0C6C5EFCF16B}"/>
          </ac:spMkLst>
        </pc:spChg>
      </pc:sldChg>
      <pc:sldChg chg="modSp">
        <pc:chgData name="Forest Kingfisher" userId="S::forest.kingfisher@syncsort.com::c20ca2bf-9dc4-4bee-932a-bd1ab09433eb" providerId="AD" clId="Web-{FE2B7C3C-E6FC-4AEC-B1B1-9CFFB4548805}" dt="2020-05-21T22:30:17.812" v="9"/>
        <pc:sldMkLst>
          <pc:docMk/>
          <pc:sldMk cId="2473978669" sldId="141169367"/>
        </pc:sldMkLst>
        <pc:graphicFrameChg chg="mod modGraphic">
          <ac:chgData name="Forest Kingfisher" userId="S::forest.kingfisher@syncsort.com::c20ca2bf-9dc4-4bee-932a-bd1ab09433eb" providerId="AD" clId="Web-{FE2B7C3C-E6FC-4AEC-B1B1-9CFFB4548805}" dt="2020-05-21T22:30:17.812" v="9"/>
          <ac:graphicFrameMkLst>
            <pc:docMk/>
            <pc:sldMk cId="2473978669" sldId="141169367"/>
            <ac:graphicFrameMk id="10" creationId="{63B7AE2E-F724-2944-9884-A99B8323488D}"/>
          </ac:graphicFrameMkLst>
        </pc:graphicFrameChg>
      </pc:sldChg>
    </pc:docChg>
  </pc:docChgLst>
  <pc:docChgLst>
    <pc:chgData name="Forest Kingfisher" userId="c20ca2bf-9dc4-4bee-932a-bd1ab09433eb" providerId="ADAL" clId="{00BD903A-BA7A-4A75-BB2B-6FC8C01D968C}"/>
    <pc:docChg chg="modSld">
      <pc:chgData name="Forest Kingfisher" userId="c20ca2bf-9dc4-4bee-932a-bd1ab09433eb" providerId="ADAL" clId="{00BD903A-BA7A-4A75-BB2B-6FC8C01D968C}" dt="2020-06-05T14:57:45.291" v="0" actId="20577"/>
      <pc:docMkLst>
        <pc:docMk/>
      </pc:docMkLst>
      <pc:sldChg chg="modSp">
        <pc:chgData name="Forest Kingfisher" userId="c20ca2bf-9dc4-4bee-932a-bd1ab09433eb" providerId="ADAL" clId="{00BD903A-BA7A-4A75-BB2B-6FC8C01D968C}" dt="2020-06-05T14:57:45.291" v="0" actId="20577"/>
        <pc:sldMkLst>
          <pc:docMk/>
          <pc:sldMk cId="3099300056" sldId="141169366"/>
        </pc:sldMkLst>
        <pc:graphicFrameChg chg="modGraphic">
          <ac:chgData name="Forest Kingfisher" userId="c20ca2bf-9dc4-4bee-932a-bd1ab09433eb" providerId="ADAL" clId="{00BD903A-BA7A-4A75-BB2B-6FC8C01D968C}" dt="2020-06-05T14:57:45.291" v="0" actId="20577"/>
          <ac:graphicFrameMkLst>
            <pc:docMk/>
            <pc:sldMk cId="3099300056" sldId="141169366"/>
            <ac:graphicFrameMk id="10" creationId="{63B7AE2E-F724-2944-9884-A99B8323488D}"/>
          </ac:graphicFrameMkLst>
        </pc:graphicFrameChg>
      </pc:sldChg>
    </pc:docChg>
  </pc:docChgLst>
  <pc:docChgLst>
    <pc:chgData name="Forest Kingfisher" userId="c20ca2bf-9dc4-4bee-932a-bd1ab09433eb" providerId="ADAL" clId="{C1431692-E7D1-44A5-9764-22BDB4708EEE}"/>
    <pc:docChg chg="undo custSel addSld delSld modSld sldOrd">
      <pc:chgData name="Forest Kingfisher" userId="c20ca2bf-9dc4-4bee-932a-bd1ab09433eb" providerId="ADAL" clId="{C1431692-E7D1-44A5-9764-22BDB4708EEE}" dt="2020-05-29T17:57:26.545" v="6742" actId="20577"/>
      <pc:docMkLst>
        <pc:docMk/>
      </pc:docMkLst>
      <pc:sldChg chg="modSp">
        <pc:chgData name="Forest Kingfisher" userId="c20ca2bf-9dc4-4bee-932a-bd1ab09433eb" providerId="ADAL" clId="{C1431692-E7D1-44A5-9764-22BDB4708EEE}" dt="2020-05-29T14:42:12.823" v="5087" actId="20577"/>
        <pc:sldMkLst>
          <pc:docMk/>
          <pc:sldMk cId="2455896792" sldId="341"/>
        </pc:sldMkLst>
        <pc:spChg chg="mod">
          <ac:chgData name="Forest Kingfisher" userId="c20ca2bf-9dc4-4bee-932a-bd1ab09433eb" providerId="ADAL" clId="{C1431692-E7D1-44A5-9764-22BDB4708EEE}" dt="2020-05-27T19:25:22.610" v="1114" actId="20577"/>
          <ac:spMkLst>
            <pc:docMk/>
            <pc:sldMk cId="2455896792" sldId="341"/>
            <ac:spMk id="15" creationId="{FB25EDCE-408A-6E4D-96F3-0BCA07AC7480}"/>
          </ac:spMkLst>
        </pc:spChg>
        <pc:spChg chg="mod">
          <ac:chgData name="Forest Kingfisher" userId="c20ca2bf-9dc4-4bee-932a-bd1ab09433eb" providerId="ADAL" clId="{C1431692-E7D1-44A5-9764-22BDB4708EEE}" dt="2020-05-27T19:25:42.726" v="1118" actId="20577"/>
          <ac:spMkLst>
            <pc:docMk/>
            <pc:sldMk cId="2455896792" sldId="341"/>
            <ac:spMk id="19" creationId="{CD191013-463F-BF4A-AEF2-90276A57BECF}"/>
          </ac:spMkLst>
        </pc:spChg>
        <pc:spChg chg="mod">
          <ac:chgData name="Forest Kingfisher" userId="c20ca2bf-9dc4-4bee-932a-bd1ab09433eb" providerId="ADAL" clId="{C1431692-E7D1-44A5-9764-22BDB4708EEE}" dt="2020-05-29T14:42:12.823" v="5087" actId="20577"/>
          <ac:spMkLst>
            <pc:docMk/>
            <pc:sldMk cId="2455896792" sldId="341"/>
            <ac:spMk id="42" creationId="{AF9522EE-3C43-294B-A2AD-95135B643765}"/>
          </ac:spMkLst>
        </pc:spChg>
      </pc:sldChg>
      <pc:sldChg chg="modSp">
        <pc:chgData name="Forest Kingfisher" userId="c20ca2bf-9dc4-4bee-932a-bd1ab09433eb" providerId="ADAL" clId="{C1431692-E7D1-44A5-9764-22BDB4708EEE}" dt="2020-05-29T16:37:05.141" v="5865" actId="20577"/>
        <pc:sldMkLst>
          <pc:docMk/>
          <pc:sldMk cId="3127180388" sldId="350"/>
        </pc:sldMkLst>
        <pc:spChg chg="mod">
          <ac:chgData name="Forest Kingfisher" userId="c20ca2bf-9dc4-4bee-932a-bd1ab09433eb" providerId="ADAL" clId="{C1431692-E7D1-44A5-9764-22BDB4708EEE}" dt="2020-05-29T16:37:05.141" v="5865" actId="20577"/>
          <ac:spMkLst>
            <pc:docMk/>
            <pc:sldMk cId="3127180388" sldId="350"/>
            <ac:spMk id="21" creationId="{3EA56E88-627D-6445-9F9B-0C6C5EFCF16B}"/>
          </ac:spMkLst>
        </pc:spChg>
      </pc:sldChg>
      <pc:sldChg chg="modSp">
        <pc:chgData name="Forest Kingfisher" userId="c20ca2bf-9dc4-4bee-932a-bd1ab09433eb" providerId="ADAL" clId="{C1431692-E7D1-44A5-9764-22BDB4708EEE}" dt="2020-05-29T14:32:45.200" v="4747" actId="14100"/>
        <pc:sldMkLst>
          <pc:docMk/>
          <pc:sldMk cId="459009588" sldId="360"/>
        </pc:sldMkLst>
        <pc:spChg chg="mod">
          <ac:chgData name="Forest Kingfisher" userId="c20ca2bf-9dc4-4bee-932a-bd1ab09433eb" providerId="ADAL" clId="{C1431692-E7D1-44A5-9764-22BDB4708EEE}" dt="2020-05-29T14:32:45.200" v="4747" actId="14100"/>
          <ac:spMkLst>
            <pc:docMk/>
            <pc:sldMk cId="459009588" sldId="360"/>
            <ac:spMk id="9" creationId="{26DE8326-466E-6C45-8750-3194F3547986}"/>
          </ac:spMkLst>
        </pc:spChg>
      </pc:sldChg>
      <pc:sldChg chg="add del">
        <pc:chgData name="Forest Kingfisher" userId="c20ca2bf-9dc4-4bee-932a-bd1ab09433eb" providerId="ADAL" clId="{C1431692-E7D1-44A5-9764-22BDB4708EEE}" dt="2020-05-27T19:15:45.073" v="1" actId="2696"/>
        <pc:sldMkLst>
          <pc:docMk/>
          <pc:sldMk cId="3288445828" sldId="363"/>
        </pc:sldMkLst>
      </pc:sldChg>
      <pc:sldChg chg="modSp">
        <pc:chgData name="Forest Kingfisher" userId="c20ca2bf-9dc4-4bee-932a-bd1ab09433eb" providerId="ADAL" clId="{C1431692-E7D1-44A5-9764-22BDB4708EEE}" dt="2020-05-27T19:16:07.643" v="4" actId="255"/>
        <pc:sldMkLst>
          <pc:docMk/>
          <pc:sldMk cId="2136812773" sldId="365"/>
        </pc:sldMkLst>
        <pc:spChg chg="mod">
          <ac:chgData name="Forest Kingfisher" userId="c20ca2bf-9dc4-4bee-932a-bd1ab09433eb" providerId="ADAL" clId="{C1431692-E7D1-44A5-9764-22BDB4708EEE}" dt="2020-05-27T19:16:07.643" v="4" actId="255"/>
          <ac:spMkLst>
            <pc:docMk/>
            <pc:sldMk cId="2136812773" sldId="365"/>
            <ac:spMk id="2" creationId="{893C6187-EA51-324A-AFF3-F8D43A7DA4E4}"/>
          </ac:spMkLst>
        </pc:spChg>
      </pc:sldChg>
      <pc:sldChg chg="modSp">
        <pc:chgData name="Forest Kingfisher" userId="c20ca2bf-9dc4-4bee-932a-bd1ab09433eb" providerId="ADAL" clId="{C1431692-E7D1-44A5-9764-22BDB4708EEE}" dt="2020-05-29T14:36:13.181" v="4793" actId="20578"/>
        <pc:sldMkLst>
          <pc:docMk/>
          <pc:sldMk cId="2542170605" sldId="370"/>
        </pc:sldMkLst>
        <pc:spChg chg="mod">
          <ac:chgData name="Forest Kingfisher" userId="c20ca2bf-9dc4-4bee-932a-bd1ab09433eb" providerId="ADAL" clId="{C1431692-E7D1-44A5-9764-22BDB4708EEE}" dt="2020-05-29T14:36:13.181" v="4793" actId="20578"/>
          <ac:spMkLst>
            <pc:docMk/>
            <pc:sldMk cId="2542170605" sldId="370"/>
            <ac:spMk id="21" creationId="{4236FD75-5D89-9041-AD84-3A0C51254D02}"/>
          </ac:spMkLst>
        </pc:spChg>
        <pc:spChg chg="mod">
          <ac:chgData name="Forest Kingfisher" userId="c20ca2bf-9dc4-4bee-932a-bd1ab09433eb" providerId="ADAL" clId="{C1431692-E7D1-44A5-9764-22BDB4708EEE}" dt="2020-05-28T17:33:12.443" v="1660" actId="20577"/>
          <ac:spMkLst>
            <pc:docMk/>
            <pc:sldMk cId="2542170605" sldId="370"/>
            <ac:spMk id="22" creationId="{AC716059-C9D0-1847-B831-F045683F916D}"/>
          </ac:spMkLst>
        </pc:spChg>
      </pc:sldChg>
      <pc:sldChg chg="modSp">
        <pc:chgData name="Forest Kingfisher" userId="c20ca2bf-9dc4-4bee-932a-bd1ab09433eb" providerId="ADAL" clId="{C1431692-E7D1-44A5-9764-22BDB4708EEE}" dt="2020-05-28T23:18:57.815" v="4635" actId="20577"/>
        <pc:sldMkLst>
          <pc:docMk/>
          <pc:sldMk cId="2257416083" sldId="141169362"/>
        </pc:sldMkLst>
        <pc:spChg chg="mod">
          <ac:chgData name="Forest Kingfisher" userId="c20ca2bf-9dc4-4bee-932a-bd1ab09433eb" providerId="ADAL" clId="{C1431692-E7D1-44A5-9764-22BDB4708EEE}" dt="2020-05-28T23:18:57.815" v="4635" actId="20577"/>
          <ac:spMkLst>
            <pc:docMk/>
            <pc:sldMk cId="2257416083" sldId="141169362"/>
            <ac:spMk id="21" creationId="{3EA56E88-627D-6445-9F9B-0C6C5EFCF16B}"/>
          </ac:spMkLst>
        </pc:spChg>
      </pc:sldChg>
      <pc:sldChg chg="modSp">
        <pc:chgData name="Forest Kingfisher" userId="c20ca2bf-9dc4-4bee-932a-bd1ab09433eb" providerId="ADAL" clId="{C1431692-E7D1-44A5-9764-22BDB4708EEE}" dt="2020-05-28T23:19:30.778" v="4637" actId="114"/>
        <pc:sldMkLst>
          <pc:docMk/>
          <pc:sldMk cId="274708159" sldId="141169363"/>
        </pc:sldMkLst>
        <pc:graphicFrameChg chg="mod modGraphic">
          <ac:chgData name="Forest Kingfisher" userId="c20ca2bf-9dc4-4bee-932a-bd1ab09433eb" providerId="ADAL" clId="{C1431692-E7D1-44A5-9764-22BDB4708EEE}" dt="2020-05-28T23:19:30.778" v="4637" actId="114"/>
          <ac:graphicFrameMkLst>
            <pc:docMk/>
            <pc:sldMk cId="274708159" sldId="141169363"/>
            <ac:graphicFrameMk id="10" creationId="{63B7AE2E-F724-2944-9884-A99B8323488D}"/>
          </ac:graphicFrameMkLst>
        </pc:graphicFrameChg>
      </pc:sldChg>
      <pc:sldChg chg="modSp">
        <pc:chgData name="Forest Kingfisher" userId="c20ca2bf-9dc4-4bee-932a-bd1ab09433eb" providerId="ADAL" clId="{C1431692-E7D1-44A5-9764-22BDB4708EEE}" dt="2020-05-29T14:45:45.615" v="5088" actId="20577"/>
        <pc:sldMkLst>
          <pc:docMk/>
          <pc:sldMk cId="3099300056" sldId="141169366"/>
        </pc:sldMkLst>
        <pc:graphicFrameChg chg="mod modGraphic">
          <ac:chgData name="Forest Kingfisher" userId="c20ca2bf-9dc4-4bee-932a-bd1ab09433eb" providerId="ADAL" clId="{C1431692-E7D1-44A5-9764-22BDB4708EEE}" dt="2020-05-29T14:45:45.615" v="5088" actId="20577"/>
          <ac:graphicFrameMkLst>
            <pc:docMk/>
            <pc:sldMk cId="3099300056" sldId="141169366"/>
            <ac:graphicFrameMk id="10" creationId="{63B7AE2E-F724-2944-9884-A99B8323488D}"/>
          </ac:graphicFrameMkLst>
        </pc:graphicFrameChg>
      </pc:sldChg>
      <pc:sldChg chg="modSp">
        <pc:chgData name="Forest Kingfisher" userId="c20ca2bf-9dc4-4bee-932a-bd1ab09433eb" providerId="ADAL" clId="{C1431692-E7D1-44A5-9764-22BDB4708EEE}" dt="2020-05-29T17:52:47.892" v="6726" actId="255"/>
        <pc:sldMkLst>
          <pc:docMk/>
          <pc:sldMk cId="2473978669" sldId="141169367"/>
        </pc:sldMkLst>
        <pc:graphicFrameChg chg="mod modGraphic">
          <ac:chgData name="Forest Kingfisher" userId="c20ca2bf-9dc4-4bee-932a-bd1ab09433eb" providerId="ADAL" clId="{C1431692-E7D1-44A5-9764-22BDB4708EEE}" dt="2020-05-29T17:52:47.892" v="6726" actId="255"/>
          <ac:graphicFrameMkLst>
            <pc:docMk/>
            <pc:sldMk cId="2473978669" sldId="141169367"/>
            <ac:graphicFrameMk id="10" creationId="{63B7AE2E-F724-2944-9884-A99B8323488D}"/>
          </ac:graphicFrameMkLst>
        </pc:graphicFrameChg>
      </pc:sldChg>
      <pc:sldChg chg="modSp add">
        <pc:chgData name="Forest Kingfisher" userId="c20ca2bf-9dc4-4bee-932a-bd1ab09433eb" providerId="ADAL" clId="{C1431692-E7D1-44A5-9764-22BDB4708EEE}" dt="2020-05-28T20:58:35.394" v="4061" actId="20577"/>
        <pc:sldMkLst>
          <pc:docMk/>
          <pc:sldMk cId="2420288024" sldId="141169369"/>
        </pc:sldMkLst>
        <pc:spChg chg="mod">
          <ac:chgData name="Forest Kingfisher" userId="c20ca2bf-9dc4-4bee-932a-bd1ab09433eb" providerId="ADAL" clId="{C1431692-E7D1-44A5-9764-22BDB4708EEE}" dt="2020-05-28T20:58:35.394" v="4061" actId="20577"/>
          <ac:spMkLst>
            <pc:docMk/>
            <pc:sldMk cId="2420288024" sldId="141169369"/>
            <ac:spMk id="2" creationId="{893C6187-EA51-324A-AFF3-F8D43A7DA4E4}"/>
          </ac:spMkLst>
        </pc:spChg>
        <pc:spChg chg="mod">
          <ac:chgData name="Forest Kingfisher" userId="c20ca2bf-9dc4-4bee-932a-bd1ab09433eb" providerId="ADAL" clId="{C1431692-E7D1-44A5-9764-22BDB4708EEE}" dt="2020-05-27T19:32:09.751" v="1295" actId="1076"/>
          <ac:spMkLst>
            <pc:docMk/>
            <pc:sldMk cId="2420288024" sldId="141169369"/>
            <ac:spMk id="5" creationId="{F5322556-2B35-8148-80ED-7C5A8A90E73C}"/>
          </ac:spMkLst>
        </pc:spChg>
      </pc:sldChg>
      <pc:sldChg chg="add">
        <pc:chgData name="Forest Kingfisher" userId="c20ca2bf-9dc4-4bee-932a-bd1ab09433eb" providerId="ADAL" clId="{C1431692-E7D1-44A5-9764-22BDB4708EEE}" dt="2020-05-28T11:38:36.002" v="1398"/>
        <pc:sldMkLst>
          <pc:docMk/>
          <pc:sldMk cId="35130007" sldId="141169370"/>
        </pc:sldMkLst>
      </pc:sldChg>
      <pc:sldChg chg="modSp add">
        <pc:chgData name="Forest Kingfisher" userId="c20ca2bf-9dc4-4bee-932a-bd1ab09433eb" providerId="ADAL" clId="{C1431692-E7D1-44A5-9764-22BDB4708EEE}" dt="2020-05-28T11:38:53.962" v="1422" actId="6549"/>
        <pc:sldMkLst>
          <pc:docMk/>
          <pc:sldMk cId="654391772" sldId="141169371"/>
        </pc:sldMkLst>
        <pc:spChg chg="mod">
          <ac:chgData name="Forest Kingfisher" userId="c20ca2bf-9dc4-4bee-932a-bd1ab09433eb" providerId="ADAL" clId="{C1431692-E7D1-44A5-9764-22BDB4708EEE}" dt="2020-05-28T11:38:50.143" v="1421" actId="20577"/>
          <ac:spMkLst>
            <pc:docMk/>
            <pc:sldMk cId="654391772" sldId="141169371"/>
            <ac:spMk id="2" creationId="{893C6187-EA51-324A-AFF3-F8D43A7DA4E4}"/>
          </ac:spMkLst>
        </pc:spChg>
        <pc:spChg chg="mod">
          <ac:chgData name="Forest Kingfisher" userId="c20ca2bf-9dc4-4bee-932a-bd1ab09433eb" providerId="ADAL" clId="{C1431692-E7D1-44A5-9764-22BDB4708EEE}" dt="2020-05-28T11:38:53.962" v="1422" actId="6549"/>
          <ac:spMkLst>
            <pc:docMk/>
            <pc:sldMk cId="654391772" sldId="141169371"/>
            <ac:spMk id="5" creationId="{F5322556-2B35-8148-80ED-7C5A8A90E73C}"/>
          </ac:spMkLst>
        </pc:spChg>
      </pc:sldChg>
      <pc:sldChg chg="modSp add">
        <pc:chgData name="Forest Kingfisher" userId="c20ca2bf-9dc4-4bee-932a-bd1ab09433eb" providerId="ADAL" clId="{C1431692-E7D1-44A5-9764-22BDB4708EEE}" dt="2020-05-28T19:04:02.282" v="1970" actId="20577"/>
        <pc:sldMkLst>
          <pc:docMk/>
          <pc:sldMk cId="3596677234" sldId="141169372"/>
        </pc:sldMkLst>
        <pc:graphicFrameChg chg="mod modGraphic">
          <ac:chgData name="Forest Kingfisher" userId="c20ca2bf-9dc4-4bee-932a-bd1ab09433eb" providerId="ADAL" clId="{C1431692-E7D1-44A5-9764-22BDB4708EEE}" dt="2020-05-28T19:04:02.282" v="1970" actId="20577"/>
          <ac:graphicFrameMkLst>
            <pc:docMk/>
            <pc:sldMk cId="3596677234" sldId="141169372"/>
            <ac:graphicFrameMk id="10" creationId="{63B7AE2E-F724-2944-9884-A99B8323488D}"/>
          </ac:graphicFrameMkLst>
        </pc:graphicFrameChg>
      </pc:sldChg>
      <pc:sldChg chg="modSp add">
        <pc:chgData name="Forest Kingfisher" userId="c20ca2bf-9dc4-4bee-932a-bd1ab09433eb" providerId="ADAL" clId="{C1431692-E7D1-44A5-9764-22BDB4708EEE}" dt="2020-05-29T17:57:26.545" v="6742" actId="20577"/>
        <pc:sldMkLst>
          <pc:docMk/>
          <pc:sldMk cId="3946435767" sldId="141169373"/>
        </pc:sldMkLst>
        <pc:spChg chg="mod">
          <ac:chgData name="Forest Kingfisher" userId="c20ca2bf-9dc4-4bee-932a-bd1ab09433eb" providerId="ADAL" clId="{C1431692-E7D1-44A5-9764-22BDB4708EEE}" dt="2020-05-29T17:57:26.545" v="6742" actId="20577"/>
          <ac:spMkLst>
            <pc:docMk/>
            <pc:sldMk cId="3946435767" sldId="141169373"/>
            <ac:spMk id="21" creationId="{3EA56E88-627D-6445-9F9B-0C6C5EFCF16B}"/>
          </ac:spMkLst>
        </pc:spChg>
      </pc:sldChg>
      <pc:sldChg chg="modSp add">
        <pc:chgData name="Forest Kingfisher" userId="c20ca2bf-9dc4-4bee-932a-bd1ab09433eb" providerId="ADAL" clId="{C1431692-E7D1-44A5-9764-22BDB4708EEE}" dt="2020-05-29T16:37:16.594" v="5874" actId="20577"/>
        <pc:sldMkLst>
          <pc:docMk/>
          <pc:sldMk cId="4012682443" sldId="141169374"/>
        </pc:sldMkLst>
        <pc:spChg chg="mod">
          <ac:chgData name="Forest Kingfisher" userId="c20ca2bf-9dc4-4bee-932a-bd1ab09433eb" providerId="ADAL" clId="{C1431692-E7D1-44A5-9764-22BDB4708EEE}" dt="2020-05-29T16:37:16.594" v="5874" actId="20577"/>
          <ac:spMkLst>
            <pc:docMk/>
            <pc:sldMk cId="4012682443" sldId="141169374"/>
            <ac:spMk id="21" creationId="{3EA56E88-627D-6445-9F9B-0C6C5EFCF16B}"/>
          </ac:spMkLst>
        </pc:spChg>
      </pc:sldChg>
      <pc:sldChg chg="modSp add del">
        <pc:chgData name="Forest Kingfisher" userId="c20ca2bf-9dc4-4bee-932a-bd1ab09433eb" providerId="ADAL" clId="{C1431692-E7D1-44A5-9764-22BDB4708EEE}" dt="2020-05-28T18:04:44.229" v="1777" actId="2696"/>
        <pc:sldMkLst>
          <pc:docMk/>
          <pc:sldMk cId="131090770" sldId="141169375"/>
        </pc:sldMkLst>
        <pc:spChg chg="mod">
          <ac:chgData name="Forest Kingfisher" userId="c20ca2bf-9dc4-4bee-932a-bd1ab09433eb" providerId="ADAL" clId="{C1431692-E7D1-44A5-9764-22BDB4708EEE}" dt="2020-05-28T17:51:53.203" v="1716" actId="20577"/>
          <ac:spMkLst>
            <pc:docMk/>
            <pc:sldMk cId="131090770" sldId="141169375"/>
            <ac:spMk id="32" creationId="{AB4E5EAA-1762-D84F-90AC-4B2313A02ED4}"/>
          </ac:spMkLst>
        </pc:spChg>
      </pc:sldChg>
      <pc:sldChg chg="addSp delSp modSp add ord addCm delCm modNotesTx">
        <pc:chgData name="Forest Kingfisher" userId="c20ca2bf-9dc4-4bee-932a-bd1ab09433eb" providerId="ADAL" clId="{C1431692-E7D1-44A5-9764-22BDB4708EEE}" dt="2020-05-29T16:33:04.604" v="5853" actId="20577"/>
        <pc:sldMkLst>
          <pc:docMk/>
          <pc:sldMk cId="271314053" sldId="141169376"/>
        </pc:sldMkLst>
        <pc:spChg chg="add mod">
          <ac:chgData name="Forest Kingfisher" userId="c20ca2bf-9dc4-4bee-932a-bd1ab09433eb" providerId="ADAL" clId="{C1431692-E7D1-44A5-9764-22BDB4708EEE}" dt="2020-05-29T16:17:22.884" v="5272" actId="1076"/>
          <ac:spMkLst>
            <pc:docMk/>
            <pc:sldMk cId="271314053" sldId="141169376"/>
            <ac:spMk id="4" creationId="{ADACF089-0C28-46E6-BA71-603689E76B1A}"/>
          </ac:spMkLst>
        </pc:spChg>
        <pc:spChg chg="add">
          <ac:chgData name="Forest Kingfisher" userId="c20ca2bf-9dc4-4bee-932a-bd1ab09433eb" providerId="ADAL" clId="{C1431692-E7D1-44A5-9764-22BDB4708EEE}" dt="2020-05-28T20:07:37.907" v="2110"/>
          <ac:spMkLst>
            <pc:docMk/>
            <pc:sldMk cId="271314053" sldId="141169376"/>
            <ac:spMk id="7" creationId="{CCC2E608-72D8-46E6-B875-E91BD36C2C2B}"/>
          </ac:spMkLst>
        </pc:spChg>
        <pc:spChg chg="add del mod">
          <ac:chgData name="Forest Kingfisher" userId="c20ca2bf-9dc4-4bee-932a-bd1ab09433eb" providerId="ADAL" clId="{C1431692-E7D1-44A5-9764-22BDB4708EEE}" dt="2020-05-28T20:19:39.884" v="2357" actId="11529"/>
          <ac:spMkLst>
            <pc:docMk/>
            <pc:sldMk cId="271314053" sldId="141169376"/>
            <ac:spMk id="8" creationId="{020BEC58-4ABA-4EEE-BE3E-3C2B507F043D}"/>
          </ac:spMkLst>
        </pc:spChg>
        <pc:spChg chg="add mod">
          <ac:chgData name="Forest Kingfisher" userId="c20ca2bf-9dc4-4bee-932a-bd1ab09433eb" providerId="ADAL" clId="{C1431692-E7D1-44A5-9764-22BDB4708EEE}" dt="2020-05-28T20:50:06.113" v="3566" actId="1076"/>
          <ac:spMkLst>
            <pc:docMk/>
            <pc:sldMk cId="271314053" sldId="141169376"/>
            <ac:spMk id="9" creationId="{E4425AC9-0E9B-4D10-9A95-D1C23203D465}"/>
          </ac:spMkLst>
        </pc:spChg>
        <pc:spChg chg="add">
          <ac:chgData name="Forest Kingfisher" userId="c20ca2bf-9dc4-4bee-932a-bd1ab09433eb" providerId="ADAL" clId="{C1431692-E7D1-44A5-9764-22BDB4708EEE}" dt="2020-05-28T20:15:19.810" v="2286"/>
          <ac:spMkLst>
            <pc:docMk/>
            <pc:sldMk cId="271314053" sldId="141169376"/>
            <ac:spMk id="12" creationId="{FA90F0D8-EF75-4C2E-8B3E-405C8C530028}"/>
          </ac:spMkLst>
        </pc:spChg>
        <pc:spChg chg="del">
          <ac:chgData name="Forest Kingfisher" userId="c20ca2bf-9dc4-4bee-932a-bd1ab09433eb" providerId="ADAL" clId="{C1431692-E7D1-44A5-9764-22BDB4708EEE}" dt="2020-05-28T20:19:50.609" v="2359" actId="478"/>
          <ac:spMkLst>
            <pc:docMk/>
            <pc:sldMk cId="271314053" sldId="141169376"/>
            <ac:spMk id="13" creationId="{6A91B3F0-193E-49DE-B073-C701F4C916AE}"/>
          </ac:spMkLst>
        </pc:spChg>
        <pc:spChg chg="del">
          <ac:chgData name="Forest Kingfisher" userId="c20ca2bf-9dc4-4bee-932a-bd1ab09433eb" providerId="ADAL" clId="{C1431692-E7D1-44A5-9764-22BDB4708EEE}" dt="2020-05-28T20:19:57.230" v="2363" actId="478"/>
          <ac:spMkLst>
            <pc:docMk/>
            <pc:sldMk cId="271314053" sldId="141169376"/>
            <ac:spMk id="14" creationId="{1A8CC2A8-AD47-4098-8086-889FBF08158F}"/>
          </ac:spMkLst>
        </pc:spChg>
        <pc:spChg chg="del">
          <ac:chgData name="Forest Kingfisher" userId="c20ca2bf-9dc4-4bee-932a-bd1ab09433eb" providerId="ADAL" clId="{C1431692-E7D1-44A5-9764-22BDB4708EEE}" dt="2020-05-28T20:22:25.388" v="2504" actId="478"/>
          <ac:spMkLst>
            <pc:docMk/>
            <pc:sldMk cId="271314053" sldId="141169376"/>
            <ac:spMk id="15" creationId="{FDF5C994-EE5A-4552-8C5D-524806575E03}"/>
          </ac:spMkLst>
        </pc:spChg>
        <pc:spChg chg="mod">
          <ac:chgData name="Forest Kingfisher" userId="c20ca2bf-9dc4-4bee-932a-bd1ab09433eb" providerId="ADAL" clId="{C1431692-E7D1-44A5-9764-22BDB4708EEE}" dt="2020-05-28T20:25:14.022" v="2539" actId="14100"/>
          <ac:spMkLst>
            <pc:docMk/>
            <pc:sldMk cId="271314053" sldId="141169376"/>
            <ac:spMk id="18" creationId="{F18B339E-F07E-4A66-8BD7-E84FC0A7E2ED}"/>
          </ac:spMkLst>
        </pc:spChg>
        <pc:spChg chg="mod">
          <ac:chgData name="Forest Kingfisher" userId="c20ca2bf-9dc4-4bee-932a-bd1ab09433eb" providerId="ADAL" clId="{C1431692-E7D1-44A5-9764-22BDB4708EEE}" dt="2020-05-28T23:12:07.511" v="4442" actId="20577"/>
          <ac:spMkLst>
            <pc:docMk/>
            <pc:sldMk cId="271314053" sldId="141169376"/>
            <ac:spMk id="20" creationId="{E731CE27-EB57-E94C-A6CC-FFE7D919A54A}"/>
          </ac:spMkLst>
        </pc:spChg>
        <pc:spChg chg="del mod">
          <ac:chgData name="Forest Kingfisher" userId="c20ca2bf-9dc4-4bee-932a-bd1ab09433eb" providerId="ADAL" clId="{C1431692-E7D1-44A5-9764-22BDB4708EEE}" dt="2020-05-28T20:23:41.056" v="2516" actId="478"/>
          <ac:spMkLst>
            <pc:docMk/>
            <pc:sldMk cId="271314053" sldId="141169376"/>
            <ac:spMk id="21" creationId="{3EA56E88-627D-6445-9F9B-0C6C5EFCF16B}"/>
          </ac:spMkLst>
        </pc:spChg>
        <pc:spChg chg="del mod">
          <ac:chgData name="Forest Kingfisher" userId="c20ca2bf-9dc4-4bee-932a-bd1ab09433eb" providerId="ADAL" clId="{C1431692-E7D1-44A5-9764-22BDB4708EEE}" dt="2020-05-28T20:22:46.718" v="2508" actId="478"/>
          <ac:spMkLst>
            <pc:docMk/>
            <pc:sldMk cId="271314053" sldId="141169376"/>
            <ac:spMk id="23" creationId="{8EE280AA-BAB9-4D93-ADCE-BE3D0E3F058A}"/>
          </ac:spMkLst>
        </pc:spChg>
        <pc:spChg chg="mod">
          <ac:chgData name="Forest Kingfisher" userId="c20ca2bf-9dc4-4bee-932a-bd1ab09433eb" providerId="ADAL" clId="{C1431692-E7D1-44A5-9764-22BDB4708EEE}" dt="2020-05-28T20:21:51.932" v="2488" actId="1076"/>
          <ac:spMkLst>
            <pc:docMk/>
            <pc:sldMk cId="271314053" sldId="141169376"/>
            <ac:spMk id="24" creationId="{B2C7A982-13E9-4082-AD6F-AF384B030A6B}"/>
          </ac:spMkLst>
        </pc:spChg>
        <pc:spChg chg="mod">
          <ac:chgData name="Forest Kingfisher" userId="c20ca2bf-9dc4-4bee-932a-bd1ab09433eb" providerId="ADAL" clId="{C1431692-E7D1-44A5-9764-22BDB4708EEE}" dt="2020-05-28T20:24:40.231" v="2532" actId="14100"/>
          <ac:spMkLst>
            <pc:docMk/>
            <pc:sldMk cId="271314053" sldId="141169376"/>
            <ac:spMk id="25" creationId="{9C7BE993-2282-40E2-91EC-AA43E1994599}"/>
          </ac:spMkLst>
        </pc:spChg>
        <pc:spChg chg="mod">
          <ac:chgData name="Forest Kingfisher" userId="c20ca2bf-9dc4-4bee-932a-bd1ab09433eb" providerId="ADAL" clId="{C1431692-E7D1-44A5-9764-22BDB4708EEE}" dt="2020-05-28T20:24:06.317" v="2519" actId="255"/>
          <ac:spMkLst>
            <pc:docMk/>
            <pc:sldMk cId="271314053" sldId="141169376"/>
            <ac:spMk id="27" creationId="{5B976C86-4AC2-4B00-B4E0-6A3408A0065D}"/>
          </ac:spMkLst>
        </pc:spChg>
        <pc:spChg chg="mod">
          <ac:chgData name="Forest Kingfisher" userId="c20ca2bf-9dc4-4bee-932a-bd1ab09433eb" providerId="ADAL" clId="{C1431692-E7D1-44A5-9764-22BDB4708EEE}" dt="2020-05-28T20:24:00.449" v="2518" actId="255"/>
          <ac:spMkLst>
            <pc:docMk/>
            <pc:sldMk cId="271314053" sldId="141169376"/>
            <ac:spMk id="29" creationId="{AD93A45F-452E-41E0-9244-02873AD3B2CE}"/>
          </ac:spMkLst>
        </pc:spChg>
        <pc:spChg chg="mod">
          <ac:chgData name="Forest Kingfisher" userId="c20ca2bf-9dc4-4bee-932a-bd1ab09433eb" providerId="ADAL" clId="{C1431692-E7D1-44A5-9764-22BDB4708EEE}" dt="2020-05-28T20:23:48.600" v="2517" actId="255"/>
          <ac:spMkLst>
            <pc:docMk/>
            <pc:sldMk cId="271314053" sldId="141169376"/>
            <ac:spMk id="33" creationId="{8D3E341E-CC3B-42FA-80D7-F9F1C29CD5A4}"/>
          </ac:spMkLst>
        </pc:spChg>
        <pc:spChg chg="mod">
          <ac:chgData name="Forest Kingfisher" userId="c20ca2bf-9dc4-4bee-932a-bd1ab09433eb" providerId="ADAL" clId="{C1431692-E7D1-44A5-9764-22BDB4708EEE}" dt="2020-05-28T20:23:03.975" v="2510" actId="1076"/>
          <ac:spMkLst>
            <pc:docMk/>
            <pc:sldMk cId="271314053" sldId="141169376"/>
            <ac:spMk id="34" creationId="{C2D624CD-8C7C-450C-935E-3A26BCA5DCB8}"/>
          </ac:spMkLst>
        </pc:spChg>
        <pc:spChg chg="mod">
          <ac:chgData name="Forest Kingfisher" userId="c20ca2bf-9dc4-4bee-932a-bd1ab09433eb" providerId="ADAL" clId="{C1431692-E7D1-44A5-9764-22BDB4708EEE}" dt="2020-05-28T20:23:07.709" v="2511" actId="1076"/>
          <ac:spMkLst>
            <pc:docMk/>
            <pc:sldMk cId="271314053" sldId="141169376"/>
            <ac:spMk id="36" creationId="{97F12C33-5D10-47B0-B476-9065A1F470BB}"/>
          </ac:spMkLst>
        </pc:spChg>
        <pc:spChg chg="del">
          <ac:chgData name="Forest Kingfisher" userId="c20ca2bf-9dc4-4bee-932a-bd1ab09433eb" providerId="ADAL" clId="{C1431692-E7D1-44A5-9764-22BDB4708EEE}" dt="2020-05-28T20:22:27.582" v="2505" actId="478"/>
          <ac:spMkLst>
            <pc:docMk/>
            <pc:sldMk cId="271314053" sldId="141169376"/>
            <ac:spMk id="38" creationId="{34F7BC23-4638-4CD1-A0C3-647ABD3DFA31}"/>
          </ac:spMkLst>
        </pc:spChg>
        <pc:spChg chg="del">
          <ac:chgData name="Forest Kingfisher" userId="c20ca2bf-9dc4-4bee-932a-bd1ab09433eb" providerId="ADAL" clId="{C1431692-E7D1-44A5-9764-22BDB4708EEE}" dt="2020-05-28T20:20:00.221" v="2364" actId="478"/>
          <ac:spMkLst>
            <pc:docMk/>
            <pc:sldMk cId="271314053" sldId="141169376"/>
            <ac:spMk id="40" creationId="{7147514A-E958-41BC-B0E3-946295DF5904}"/>
          </ac:spMkLst>
        </pc:spChg>
        <pc:spChg chg="del">
          <ac:chgData name="Forest Kingfisher" userId="c20ca2bf-9dc4-4bee-932a-bd1ab09433eb" providerId="ADAL" clId="{C1431692-E7D1-44A5-9764-22BDB4708EEE}" dt="2020-05-28T20:19:52.854" v="2360" actId="478"/>
          <ac:spMkLst>
            <pc:docMk/>
            <pc:sldMk cId="271314053" sldId="141169376"/>
            <ac:spMk id="42" creationId="{4ABCF60D-9D28-4129-95D2-15163C95546A}"/>
          </ac:spMkLst>
        </pc:spChg>
        <pc:spChg chg="add mod">
          <ac:chgData name="Forest Kingfisher" userId="c20ca2bf-9dc4-4bee-932a-bd1ab09433eb" providerId="ADAL" clId="{C1431692-E7D1-44A5-9764-22BDB4708EEE}" dt="2020-05-28T20:24:48.097" v="2534" actId="14100"/>
          <ac:spMkLst>
            <pc:docMk/>
            <pc:sldMk cId="271314053" sldId="141169376"/>
            <ac:spMk id="44" creationId="{3E668827-D15C-4D3A-8AA6-651B7156C51B}"/>
          </ac:spMkLst>
        </pc:spChg>
        <pc:spChg chg="add mod">
          <ac:chgData name="Forest Kingfisher" userId="c20ca2bf-9dc4-4bee-932a-bd1ab09433eb" providerId="ADAL" clId="{C1431692-E7D1-44A5-9764-22BDB4708EEE}" dt="2020-05-28T23:22:02.257" v="4679" actId="20577"/>
          <ac:spMkLst>
            <pc:docMk/>
            <pc:sldMk cId="271314053" sldId="141169376"/>
            <ac:spMk id="45" creationId="{5B294859-1510-4BD6-83AF-03E672FD4E7A}"/>
          </ac:spMkLst>
        </pc:spChg>
        <pc:spChg chg="add mod">
          <ac:chgData name="Forest Kingfisher" userId="c20ca2bf-9dc4-4bee-932a-bd1ab09433eb" providerId="ADAL" clId="{C1431692-E7D1-44A5-9764-22BDB4708EEE}" dt="2020-05-28T20:24:56.429" v="2536" actId="14100"/>
          <ac:spMkLst>
            <pc:docMk/>
            <pc:sldMk cId="271314053" sldId="141169376"/>
            <ac:spMk id="46" creationId="{3B7109A6-E0FD-480E-929C-DEFB893D0233}"/>
          </ac:spMkLst>
        </pc:spChg>
        <pc:spChg chg="add mod">
          <ac:chgData name="Forest Kingfisher" userId="c20ca2bf-9dc4-4bee-932a-bd1ab09433eb" providerId="ADAL" clId="{C1431692-E7D1-44A5-9764-22BDB4708EEE}" dt="2020-05-28T21:00:50.345" v="4208" actId="1076"/>
          <ac:spMkLst>
            <pc:docMk/>
            <pc:sldMk cId="271314053" sldId="141169376"/>
            <ac:spMk id="257" creationId="{7A0568C5-B332-4722-8AC8-A0AA7F400DD3}"/>
          </ac:spMkLst>
        </pc:spChg>
        <pc:grpChg chg="add del mod">
          <ac:chgData name="Forest Kingfisher" userId="c20ca2bf-9dc4-4bee-932a-bd1ab09433eb" providerId="ADAL" clId="{C1431692-E7D1-44A5-9764-22BDB4708EEE}" dt="2020-05-28T20:23:23.070" v="2513" actId="14100"/>
          <ac:grpSpMkLst>
            <pc:docMk/>
            <pc:sldMk cId="271314053" sldId="141169376"/>
            <ac:grpSpMk id="11" creationId="{2FC6FEB1-30C8-4527-9A92-078641B0A71D}"/>
          </ac:grpSpMkLst>
        </pc:grpChg>
        <pc:grpChg chg="mod">
          <ac:chgData name="Forest Kingfisher" userId="c20ca2bf-9dc4-4bee-932a-bd1ab09433eb" providerId="ADAL" clId="{C1431692-E7D1-44A5-9764-22BDB4708EEE}" dt="2020-05-28T20:49:02.144" v="3550" actId="14100"/>
          <ac:grpSpMkLst>
            <pc:docMk/>
            <pc:sldMk cId="271314053" sldId="141169376"/>
            <ac:grpSpMk id="50" creationId="{252D329E-077C-467F-98CB-1A4A3433470A}"/>
          </ac:grpSpMkLst>
        </pc:grpChg>
        <pc:graphicFrameChg chg="add del mod">
          <ac:chgData name="Forest Kingfisher" userId="c20ca2bf-9dc4-4bee-932a-bd1ab09433eb" providerId="ADAL" clId="{C1431692-E7D1-44A5-9764-22BDB4708EEE}" dt="2020-05-28T20:48:56.141" v="3548" actId="18245"/>
          <ac:graphicFrameMkLst>
            <pc:docMk/>
            <pc:sldMk cId="271314053" sldId="141169376"/>
            <ac:graphicFrameMk id="2" creationId="{132608CF-97AC-4C55-AEE5-9F322324F997}"/>
          </ac:graphicFrameMkLst>
        </pc:graphicFrameChg>
        <pc:graphicFrameChg chg="add del mod">
          <ac:chgData name="Forest Kingfisher" userId="c20ca2bf-9dc4-4bee-932a-bd1ab09433eb" providerId="ADAL" clId="{C1431692-E7D1-44A5-9764-22BDB4708EEE}" dt="2020-05-28T20:19:46.018" v="2358" actId="18245"/>
          <ac:graphicFrameMkLst>
            <pc:docMk/>
            <pc:sldMk cId="271314053" sldId="141169376"/>
            <ac:graphicFrameMk id="5" creationId="{FFEB0516-449D-45F0-AA14-869ABC8E648D}"/>
          </ac:graphicFrameMkLst>
        </pc:graphicFrameChg>
        <pc:graphicFrameChg chg="add del mod">
          <ac:chgData name="Forest Kingfisher" userId="c20ca2bf-9dc4-4bee-932a-bd1ab09433eb" providerId="ADAL" clId="{C1431692-E7D1-44A5-9764-22BDB4708EEE}" dt="2020-05-28T20:14:34.497" v="2279" actId="478"/>
          <ac:graphicFrameMkLst>
            <pc:docMk/>
            <pc:sldMk cId="271314053" sldId="141169376"/>
            <ac:graphicFrameMk id="10" creationId="{36A3548F-B2CB-4BC0-9C73-CD737672F615}"/>
          </ac:graphicFrameMkLst>
        </pc:graphicFrameChg>
        <pc:cxnChg chg="add mod">
          <ac:chgData name="Forest Kingfisher" userId="c20ca2bf-9dc4-4bee-932a-bd1ab09433eb" providerId="ADAL" clId="{C1431692-E7D1-44A5-9764-22BDB4708EEE}" dt="2020-05-28T20:25:47.792" v="2541" actId="14100"/>
          <ac:cxnSpMkLst>
            <pc:docMk/>
            <pc:sldMk cId="271314053" sldId="141169376"/>
            <ac:cxnSpMk id="48" creationId="{8ADFE4B8-18C4-4BF0-8035-F7BA535B7A20}"/>
          </ac:cxnSpMkLst>
        </pc:cxnChg>
      </pc:sldChg>
      <pc:sldChg chg="addSp delSp modSp add">
        <pc:chgData name="Forest Kingfisher" userId="c20ca2bf-9dc4-4bee-932a-bd1ab09433eb" providerId="ADAL" clId="{C1431692-E7D1-44A5-9764-22BDB4708EEE}" dt="2020-05-29T14:40:52.320" v="5055" actId="20577"/>
        <pc:sldMkLst>
          <pc:docMk/>
          <pc:sldMk cId="1608634053" sldId="141169377"/>
        </pc:sldMkLst>
        <pc:spChg chg="del mod">
          <ac:chgData name="Forest Kingfisher" userId="c20ca2bf-9dc4-4bee-932a-bd1ab09433eb" providerId="ADAL" clId="{C1431692-E7D1-44A5-9764-22BDB4708EEE}" dt="2020-05-28T20:27:07.190" v="2564" actId="478"/>
          <ac:spMkLst>
            <pc:docMk/>
            <pc:sldMk cId="1608634053" sldId="141169377"/>
            <ac:spMk id="4" creationId="{ADACF089-0C28-46E6-BA71-603689E76B1A}"/>
          </ac:spMkLst>
        </pc:spChg>
        <pc:spChg chg="del">
          <ac:chgData name="Forest Kingfisher" userId="c20ca2bf-9dc4-4bee-932a-bd1ab09433eb" providerId="ADAL" clId="{C1431692-E7D1-44A5-9764-22BDB4708EEE}" dt="2020-05-28T20:26:37.399" v="2556" actId="478"/>
          <ac:spMkLst>
            <pc:docMk/>
            <pc:sldMk cId="1608634053" sldId="141169377"/>
            <ac:spMk id="9" creationId="{E4425AC9-0E9B-4D10-9A95-D1C23203D465}"/>
          </ac:spMkLst>
        </pc:spChg>
        <pc:spChg chg="mod">
          <ac:chgData name="Forest Kingfisher" userId="c20ca2bf-9dc4-4bee-932a-bd1ab09433eb" providerId="ADAL" clId="{C1431692-E7D1-44A5-9764-22BDB4708EEE}" dt="2020-05-28T21:01:16.530" v="4210" actId="20577"/>
          <ac:spMkLst>
            <pc:docMk/>
            <pc:sldMk cId="1608634053" sldId="141169377"/>
            <ac:spMk id="20" creationId="{E731CE27-EB57-E94C-A6CC-FFE7D919A54A}"/>
          </ac:spMkLst>
        </pc:spChg>
        <pc:spChg chg="add mod">
          <ac:chgData name="Forest Kingfisher" userId="c20ca2bf-9dc4-4bee-932a-bd1ab09433eb" providerId="ADAL" clId="{C1431692-E7D1-44A5-9764-22BDB4708EEE}" dt="2020-05-29T14:40:52.320" v="5055" actId="20577"/>
          <ac:spMkLst>
            <pc:docMk/>
            <pc:sldMk cId="1608634053" sldId="141169377"/>
            <ac:spMk id="38" creationId="{6EC784EB-1E28-4C92-8AA9-F5261E86C351}"/>
          </ac:spMkLst>
        </pc:spChg>
        <pc:spChg chg="del">
          <ac:chgData name="Forest Kingfisher" userId="c20ca2bf-9dc4-4bee-932a-bd1ab09433eb" providerId="ADAL" clId="{C1431692-E7D1-44A5-9764-22BDB4708EEE}" dt="2020-05-28T20:26:41.704" v="2558" actId="478"/>
          <ac:spMkLst>
            <pc:docMk/>
            <pc:sldMk cId="1608634053" sldId="141169377"/>
            <ac:spMk id="44" creationId="{3E668827-D15C-4D3A-8AA6-651B7156C51B}"/>
          </ac:spMkLst>
        </pc:spChg>
        <pc:spChg chg="del">
          <ac:chgData name="Forest Kingfisher" userId="c20ca2bf-9dc4-4bee-932a-bd1ab09433eb" providerId="ADAL" clId="{C1431692-E7D1-44A5-9764-22BDB4708EEE}" dt="2020-05-28T20:26:34.076" v="2555" actId="478"/>
          <ac:spMkLst>
            <pc:docMk/>
            <pc:sldMk cId="1608634053" sldId="141169377"/>
            <ac:spMk id="45" creationId="{5B294859-1510-4BD6-83AF-03E672FD4E7A}"/>
          </ac:spMkLst>
        </pc:spChg>
        <pc:spChg chg="del">
          <ac:chgData name="Forest Kingfisher" userId="c20ca2bf-9dc4-4bee-932a-bd1ab09433eb" providerId="ADAL" clId="{C1431692-E7D1-44A5-9764-22BDB4708EEE}" dt="2020-05-28T20:26:43.188" v="2559" actId="478"/>
          <ac:spMkLst>
            <pc:docMk/>
            <pc:sldMk cId="1608634053" sldId="141169377"/>
            <ac:spMk id="46" creationId="{3B7109A6-E0FD-480E-929C-DEFB893D0233}"/>
          </ac:spMkLst>
        </pc:spChg>
        <pc:grpChg chg="del">
          <ac:chgData name="Forest Kingfisher" userId="c20ca2bf-9dc4-4bee-932a-bd1ab09433eb" providerId="ADAL" clId="{C1431692-E7D1-44A5-9764-22BDB4708EEE}" dt="2020-05-28T20:26:39.333" v="2557" actId="478"/>
          <ac:grpSpMkLst>
            <pc:docMk/>
            <pc:sldMk cId="1608634053" sldId="141169377"/>
            <ac:grpSpMk id="11" creationId="{2FC6FEB1-30C8-4527-9A92-078641B0A71D}"/>
          </ac:grpSpMkLst>
        </pc:grpChg>
        <pc:graphicFrameChg chg="del">
          <ac:chgData name="Forest Kingfisher" userId="c20ca2bf-9dc4-4bee-932a-bd1ab09433eb" providerId="ADAL" clId="{C1431692-E7D1-44A5-9764-22BDB4708EEE}" dt="2020-05-28T20:26:47.889" v="2561" actId="478"/>
          <ac:graphicFrameMkLst>
            <pc:docMk/>
            <pc:sldMk cId="1608634053" sldId="141169377"/>
            <ac:graphicFrameMk id="2" creationId="{132608CF-97AC-4C55-AEE5-9F322324F997}"/>
          </ac:graphicFrameMkLst>
        </pc:graphicFrameChg>
        <pc:cxnChg chg="del mod">
          <ac:chgData name="Forest Kingfisher" userId="c20ca2bf-9dc4-4bee-932a-bd1ab09433eb" providerId="ADAL" clId="{C1431692-E7D1-44A5-9764-22BDB4708EEE}" dt="2020-05-28T20:26:44.535" v="2560" actId="478"/>
          <ac:cxnSpMkLst>
            <pc:docMk/>
            <pc:sldMk cId="1608634053" sldId="141169377"/>
            <ac:cxnSpMk id="48" creationId="{8ADFE4B8-18C4-4BF0-8035-F7BA535B7A20}"/>
          </ac:cxnSpMkLst>
        </pc:cxnChg>
      </pc:sldChg>
      <pc:sldChg chg="add del">
        <pc:chgData name="Forest Kingfisher" userId="c20ca2bf-9dc4-4bee-932a-bd1ab09433eb" providerId="ADAL" clId="{C1431692-E7D1-44A5-9764-22BDB4708EEE}" dt="2020-05-28T18:26:30.943" v="1799"/>
        <pc:sldMkLst>
          <pc:docMk/>
          <pc:sldMk cId="3837337778" sldId="141169377"/>
        </pc:sldMkLst>
      </pc:sldChg>
      <pc:sldChg chg="add del">
        <pc:chgData name="Forest Kingfisher" userId="c20ca2bf-9dc4-4bee-932a-bd1ab09433eb" providerId="ADAL" clId="{C1431692-E7D1-44A5-9764-22BDB4708EEE}" dt="2020-05-29T16:35:08.119" v="5856" actId="2696"/>
        <pc:sldMkLst>
          <pc:docMk/>
          <pc:sldMk cId="1716543339" sldId="141169378"/>
        </pc:sldMkLst>
      </pc:sldChg>
      <pc:sldChg chg="addSp delSp modSp add ord">
        <pc:chgData name="Forest Kingfisher" userId="c20ca2bf-9dc4-4bee-932a-bd1ab09433eb" providerId="ADAL" clId="{C1431692-E7D1-44A5-9764-22BDB4708EEE}" dt="2020-05-29T17:49:17.338" v="6675" actId="1076"/>
        <pc:sldMkLst>
          <pc:docMk/>
          <pc:sldMk cId="2875451234" sldId="141169379"/>
        </pc:sldMkLst>
        <pc:spChg chg="mod">
          <ac:chgData name="Forest Kingfisher" userId="c20ca2bf-9dc4-4bee-932a-bd1ab09433eb" providerId="ADAL" clId="{C1431692-E7D1-44A5-9764-22BDB4708EEE}" dt="2020-05-29T16:48:45.573" v="5886" actId="20577"/>
          <ac:spMkLst>
            <pc:docMk/>
            <pc:sldMk cId="2875451234" sldId="141169379"/>
            <ac:spMk id="7" creationId="{F8F4035F-5C4D-634A-BE73-4F1C5E0FB8CA}"/>
          </ac:spMkLst>
        </pc:spChg>
        <pc:graphicFrameChg chg="add del mod modGraphic">
          <ac:chgData name="Forest Kingfisher" userId="c20ca2bf-9dc4-4bee-932a-bd1ab09433eb" providerId="ADAL" clId="{C1431692-E7D1-44A5-9764-22BDB4708EEE}" dt="2020-05-29T17:49:17.338" v="6675" actId="1076"/>
          <ac:graphicFrameMkLst>
            <pc:docMk/>
            <pc:sldMk cId="2875451234" sldId="141169379"/>
            <ac:graphicFrameMk id="10" creationId="{63B7AE2E-F724-2944-9884-A99B8323488D}"/>
          </ac:graphicFrameMkLst>
        </pc:graphicFrameChg>
      </pc:sldChg>
      <pc:sldChg chg="add del">
        <pc:chgData name="Forest Kingfisher" userId="c20ca2bf-9dc4-4bee-932a-bd1ab09433eb" providerId="ADAL" clId="{C1431692-E7D1-44A5-9764-22BDB4708EEE}" dt="2020-05-29T16:36:46.619" v="5861"/>
        <pc:sldMkLst>
          <pc:docMk/>
          <pc:sldMk cId="4201545017" sldId="141169380"/>
        </pc:sldMkLst>
      </pc:sldChg>
    </pc:docChg>
  </pc:docChgLst>
</pc:chgInfo>
</file>

<file path=ppt/media/image1.jpg>
</file>

<file path=ppt/media/image10.jpeg>
</file>

<file path=ppt/media/image11.jpg>
</file>

<file path=ppt/media/image12.jpeg>
</file>

<file path=ppt/media/image2.jpg>
</file>

<file path=ppt/media/image3.jpg>
</file>

<file path=ppt/media/image4.jpg>
</file>

<file path=ppt/media/image5.jpg>
</file>

<file path=ppt/media/image6.png>
</file>

<file path=ppt/media/image7.sv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Precisely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Precisely" pitchFamily="2" charset="0"/>
              </a:defRPr>
            </a:lvl1pPr>
          </a:lstStyle>
          <a:p>
            <a:fld id="{3FC35558-990F-3B42-9A94-0928993E609A}" type="datetimeFigureOut">
              <a:rPr lang="en-US" smtClean="0"/>
              <a:pPr/>
              <a:t>6/5/2020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Precisely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Precisely" pitchFamily="2" charset="0"/>
              </a:defRPr>
            </a:lvl1pPr>
          </a:lstStyle>
          <a:p>
            <a:fld id="{03D49060-84D6-E24D-906E-ACD358669CB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532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Precisely" pitchFamily="2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Precisely" pitchFamily="2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Precisely" pitchFamily="2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Precisely" pitchFamily="2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Precisely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 * t * p = repositories * tools * production formats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Every combination of repositories, tools and production formats has a different process, skillset, SCRUM team,</a:t>
            </a:r>
          </a:p>
          <a:p>
            <a:endParaRPr lang="en-US" dirty="0"/>
          </a:p>
          <a:p>
            <a:r>
              <a:rPr lang="en-US" dirty="0"/>
              <a:t>Whatever version control system is not the problem, it is the number of repositories</a:t>
            </a:r>
          </a:p>
          <a:p>
            <a:r>
              <a:rPr lang="en-US" dirty="0"/>
              <a:t> because</a:t>
            </a:r>
          </a:p>
          <a:p>
            <a:pPr marL="228600" indent="-228600">
              <a:buAutoNum type="arabicPeriod"/>
            </a:pPr>
            <a:r>
              <a:rPr lang="en-US" dirty="0"/>
              <a:t>Nothing is shared cross-repository</a:t>
            </a:r>
          </a:p>
          <a:p>
            <a:pPr marL="228600" indent="-228600">
              <a:buAutoNum type="arabicPeriod"/>
            </a:pPr>
            <a:r>
              <a:rPr lang="en-US" dirty="0"/>
              <a:t>All work must be done in the repository assigned (e.g. B2Bi has 4, Connect has 2, Assure HA has 1 Perforce, &gt;15 in subversion for Sky/PB)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D49060-84D6-E24D-906E-ACD358669CB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720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D49060-84D6-E24D-906E-ACD358669CB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1006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D49060-84D6-E24D-906E-ACD358669CBD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9958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D49060-84D6-E24D-906E-ACD358669CB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600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D49060-84D6-E24D-906E-ACD358669CBD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2292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3D49060-84D6-E24D-906E-ACD358669CB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cisely" pitchFamily="2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recisely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68778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3A1D965-191F-E546-BB38-58857CCC29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F24E9ED3-DB2E-FE42-87AD-FA065A14769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8223" y="3146057"/>
            <a:ext cx="5618181" cy="577584"/>
          </a:xfrm>
        </p:spPr>
        <p:txBody>
          <a:bodyPr anchor="b"/>
          <a:lstStyle>
            <a:lvl1pPr marL="0"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4500" b="0" i="0" kern="1200" dirty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Presentation cover 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3EA8F0C7-76A8-FB4F-8DA8-2931EE26D97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78223" y="3814684"/>
            <a:ext cx="5618181" cy="349564"/>
          </a:xfrm>
        </p:spPr>
        <p:txBody>
          <a:bodyPr anchor="t"/>
          <a:lstStyle>
            <a:lvl1pPr marL="0" indent="0" algn="l">
              <a:buNone/>
              <a:defRPr lang="en-GB" sz="2200" b="0" i="0" kern="1200" dirty="0" smtClean="0">
                <a:solidFill>
                  <a:schemeClr val="bg1"/>
                </a:solidFill>
                <a:latin typeface="Precisely Light" pitchFamily="2" charset="0"/>
                <a:ea typeface="+mj-ea"/>
                <a:cs typeface="+mj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Presentation subtitle if required</a:t>
            </a:r>
          </a:p>
          <a:p>
            <a:endParaRPr lang="en-GB" dirty="0"/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44600739-CAB2-AC40-A6DD-B031E1A8CCF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8223" y="6264824"/>
            <a:ext cx="2197100" cy="133722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lang="en-GB" sz="1000" b="0" i="0" kern="1200" dirty="0" smtClean="0">
                <a:solidFill>
                  <a:schemeClr val="bg1"/>
                </a:solidFill>
                <a:latin typeface="Precisely Light" pitchFamily="2" charset="0"/>
                <a:ea typeface="+mn-ea"/>
                <a:cs typeface="+mn-cs"/>
              </a:defRPr>
            </a:lvl1pPr>
            <a:lvl2pPr marL="215900" indent="0">
              <a:buFontTx/>
              <a:buNone/>
              <a:defRPr>
                <a:solidFill>
                  <a:schemeClr val="bg1"/>
                </a:solidFill>
              </a:defRPr>
            </a:lvl2pPr>
            <a:lvl3pPr marL="393700" indent="0">
              <a:buFontTx/>
              <a:buNone/>
              <a:defRPr>
                <a:solidFill>
                  <a:schemeClr val="bg1"/>
                </a:solidFill>
              </a:defRPr>
            </a:lvl3pPr>
            <a:lvl4pPr marL="571500" indent="0">
              <a:buFontTx/>
              <a:buNone/>
              <a:defRPr>
                <a:solidFill>
                  <a:schemeClr val="bg1"/>
                </a:solidFill>
              </a:defRPr>
            </a:lvl4pPr>
            <a:lvl5pPr marL="7112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Month DD, YYYY</a:t>
            </a:r>
          </a:p>
        </p:txBody>
      </p:sp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0F208FD8-F22B-C64A-80C6-1EE7D54C8F5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8221" y="5177703"/>
            <a:ext cx="2835539" cy="34956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lang="en-GB" sz="1800" b="0" i="0" kern="1200" dirty="0" smtClean="0">
                <a:solidFill>
                  <a:schemeClr val="bg1"/>
                </a:solidFill>
                <a:latin typeface="Precisely Light" pitchFamily="2" charset="0"/>
                <a:ea typeface="+mn-ea"/>
                <a:cs typeface="+mn-cs"/>
              </a:defRPr>
            </a:lvl1pPr>
            <a:lvl2pPr marL="215900" indent="0">
              <a:buFontTx/>
              <a:buNone/>
              <a:defRPr>
                <a:solidFill>
                  <a:schemeClr val="bg1"/>
                </a:solidFill>
              </a:defRPr>
            </a:lvl2pPr>
            <a:lvl3pPr marL="393700" indent="0">
              <a:buFontTx/>
              <a:buNone/>
              <a:defRPr>
                <a:solidFill>
                  <a:schemeClr val="bg1"/>
                </a:solidFill>
              </a:defRPr>
            </a:lvl3pPr>
            <a:lvl4pPr marL="571500" indent="0">
              <a:buFontTx/>
              <a:buNone/>
              <a:defRPr>
                <a:solidFill>
                  <a:schemeClr val="bg1"/>
                </a:solidFill>
              </a:defRPr>
            </a:lvl4pPr>
            <a:lvl5pPr marL="7112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Presenter Name | Title</a:t>
            </a:r>
          </a:p>
        </p:txBody>
      </p:sp>
      <p:grpSp>
        <p:nvGrpSpPr>
          <p:cNvPr id="2" name="Graphic 37">
            <a:extLst>
              <a:ext uri="{FF2B5EF4-FFF2-40B4-BE49-F238E27FC236}">
                <a16:creationId xmlns:a16="http://schemas.microsoft.com/office/drawing/2014/main" id="{B9EA58FD-2063-B343-914A-6A2323D033BD}"/>
              </a:ext>
            </a:extLst>
          </p:cNvPr>
          <p:cNvGrpSpPr/>
          <p:nvPr/>
        </p:nvGrpSpPr>
        <p:grpSpPr>
          <a:xfrm>
            <a:off x="618862" y="388334"/>
            <a:ext cx="1673922" cy="428999"/>
            <a:chOff x="578222" y="459455"/>
            <a:chExt cx="1673922" cy="428999"/>
          </a:xfrm>
          <a:solidFill>
            <a:srgbClr val="FFFFFF"/>
          </a:solidFill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92184564-D90C-E74D-B52C-2888D4B4030F}"/>
                </a:ext>
              </a:extLst>
            </p:cNvPr>
            <p:cNvSpPr/>
            <p:nvPr/>
          </p:nvSpPr>
          <p:spPr>
            <a:xfrm>
              <a:off x="631472" y="569786"/>
              <a:ext cx="214762" cy="214601"/>
            </a:xfrm>
            <a:custGeom>
              <a:avLst/>
              <a:gdLst>
                <a:gd name="connsiteX0" fmla="*/ 107381 w 214762"/>
                <a:gd name="connsiteY0" fmla="*/ 0 h 214601"/>
                <a:gd name="connsiteX1" fmla="*/ 0 w 214762"/>
                <a:gd name="connsiteY1" fmla="*/ 107301 h 214601"/>
                <a:gd name="connsiteX2" fmla="*/ 107381 w 214762"/>
                <a:gd name="connsiteY2" fmla="*/ 214601 h 214601"/>
                <a:gd name="connsiteX3" fmla="*/ 214763 w 214762"/>
                <a:gd name="connsiteY3" fmla="*/ 107301 h 214601"/>
                <a:gd name="connsiteX4" fmla="*/ 214763 w 214762"/>
                <a:gd name="connsiteY4" fmla="*/ 107252 h 214601"/>
                <a:gd name="connsiteX5" fmla="*/ 107381 w 214762"/>
                <a:gd name="connsiteY5" fmla="*/ 0 h 214601"/>
                <a:gd name="connsiteX6" fmla="*/ 107381 w 214762"/>
                <a:gd name="connsiteY6" fmla="*/ 161237 h 214601"/>
                <a:gd name="connsiteX7" fmla="*/ 53405 w 214762"/>
                <a:gd name="connsiteY7" fmla="*/ 107301 h 214601"/>
                <a:gd name="connsiteX8" fmla="*/ 107381 w 214762"/>
                <a:gd name="connsiteY8" fmla="*/ 53365 h 214601"/>
                <a:gd name="connsiteX9" fmla="*/ 161358 w 214762"/>
                <a:gd name="connsiteY9" fmla="*/ 107301 h 214601"/>
                <a:gd name="connsiteX10" fmla="*/ 107381 w 214762"/>
                <a:gd name="connsiteY10" fmla="*/ 161188 h 2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762" h="214601">
                  <a:moveTo>
                    <a:pt x="107381" y="0"/>
                  </a:moveTo>
                  <a:cubicBezTo>
                    <a:pt x="48076" y="0"/>
                    <a:pt x="0" y="48040"/>
                    <a:pt x="0" y="107301"/>
                  </a:cubicBezTo>
                  <a:cubicBezTo>
                    <a:pt x="0" y="166562"/>
                    <a:pt x="48076" y="214601"/>
                    <a:pt x="107381" y="214601"/>
                  </a:cubicBezTo>
                  <a:cubicBezTo>
                    <a:pt x="166687" y="214601"/>
                    <a:pt x="214763" y="166562"/>
                    <a:pt x="214763" y="107301"/>
                  </a:cubicBezTo>
                  <a:cubicBezTo>
                    <a:pt x="214763" y="107284"/>
                    <a:pt x="214763" y="107269"/>
                    <a:pt x="214763" y="107252"/>
                  </a:cubicBezTo>
                  <a:cubicBezTo>
                    <a:pt x="214736" y="48011"/>
                    <a:pt x="166667" y="0"/>
                    <a:pt x="107381" y="0"/>
                  </a:cubicBezTo>
                  <a:close/>
                  <a:moveTo>
                    <a:pt x="107381" y="161237"/>
                  </a:moveTo>
                  <a:cubicBezTo>
                    <a:pt x="77571" y="161237"/>
                    <a:pt x="53405" y="137089"/>
                    <a:pt x="53405" y="107301"/>
                  </a:cubicBezTo>
                  <a:cubicBezTo>
                    <a:pt x="53405" y="77513"/>
                    <a:pt x="77571" y="53365"/>
                    <a:pt x="107381" y="53365"/>
                  </a:cubicBezTo>
                  <a:cubicBezTo>
                    <a:pt x="137192" y="53365"/>
                    <a:pt x="161358" y="77513"/>
                    <a:pt x="161358" y="107301"/>
                  </a:cubicBezTo>
                  <a:cubicBezTo>
                    <a:pt x="161331" y="137070"/>
                    <a:pt x="137173" y="161188"/>
                    <a:pt x="107381" y="161188"/>
                  </a:cubicBezTo>
                  <a:close/>
                </a:path>
              </a:pathLst>
            </a:custGeom>
            <a:solidFill>
              <a:schemeClr val="bg1"/>
            </a:solidFill>
            <a:ln w="9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AF8B3521-EBEA-EC43-8B55-F1D0515BB6E9}"/>
                </a:ext>
              </a:extLst>
            </p:cNvPr>
            <p:cNvSpPr/>
            <p:nvPr/>
          </p:nvSpPr>
          <p:spPr>
            <a:xfrm>
              <a:off x="578222" y="573513"/>
              <a:ext cx="53501" cy="314602"/>
            </a:xfrm>
            <a:custGeom>
              <a:avLst/>
              <a:gdLst>
                <a:gd name="connsiteX0" fmla="*/ 0 w 53501"/>
                <a:gd name="connsiteY0" fmla="*/ 0 h 314602"/>
                <a:gd name="connsiteX1" fmla="*/ 53502 w 53501"/>
                <a:gd name="connsiteY1" fmla="*/ 0 h 314602"/>
                <a:gd name="connsiteX2" fmla="*/ 53502 w 53501"/>
                <a:gd name="connsiteY2" fmla="*/ 314602 h 314602"/>
                <a:gd name="connsiteX3" fmla="*/ 0 w 53501"/>
                <a:gd name="connsiteY3" fmla="*/ 314602 h 3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501" h="314602">
                  <a:moveTo>
                    <a:pt x="0" y="0"/>
                  </a:moveTo>
                  <a:lnTo>
                    <a:pt x="53502" y="0"/>
                  </a:lnTo>
                  <a:lnTo>
                    <a:pt x="53502" y="314602"/>
                  </a:lnTo>
                  <a:lnTo>
                    <a:pt x="0" y="314602"/>
                  </a:lnTo>
                  <a:close/>
                </a:path>
              </a:pathLst>
            </a:custGeom>
            <a:solidFill>
              <a:schemeClr val="bg1"/>
            </a:solidFill>
            <a:ln w="9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26FB9316-BF61-5E41-842A-354109746919}"/>
                </a:ext>
              </a:extLst>
            </p:cNvPr>
            <p:cNvSpPr/>
            <p:nvPr/>
          </p:nvSpPr>
          <p:spPr>
            <a:xfrm>
              <a:off x="1009473" y="569621"/>
              <a:ext cx="209725" cy="215143"/>
            </a:xfrm>
            <a:custGeom>
              <a:avLst/>
              <a:gdLst>
                <a:gd name="connsiteX0" fmla="*/ 106354 w 209725"/>
                <a:gd name="connsiteY0" fmla="*/ 0 h 215143"/>
                <a:gd name="connsiteX1" fmla="*/ 0 w 209725"/>
                <a:gd name="connsiteY1" fmla="*/ 108869 h 215143"/>
                <a:gd name="connsiteX2" fmla="*/ 109387 w 209725"/>
                <a:gd name="connsiteY2" fmla="*/ 215144 h 215143"/>
                <a:gd name="connsiteX3" fmla="*/ 195850 w 209725"/>
                <a:gd name="connsiteY3" fmla="*/ 173242 h 215143"/>
                <a:gd name="connsiteX4" fmla="*/ 159536 w 209725"/>
                <a:gd name="connsiteY4" fmla="*/ 144294 h 215143"/>
                <a:gd name="connsiteX5" fmla="*/ 108951 w 209725"/>
                <a:gd name="connsiteY5" fmla="*/ 167191 h 215143"/>
                <a:gd name="connsiteX6" fmla="*/ 51884 w 209725"/>
                <a:gd name="connsiteY6" fmla="*/ 124418 h 215143"/>
                <a:gd name="connsiteX7" fmla="*/ 208426 w 209725"/>
                <a:gd name="connsiteY7" fmla="*/ 124418 h 215143"/>
                <a:gd name="connsiteX8" fmla="*/ 209725 w 209725"/>
                <a:gd name="connsiteY8" fmla="*/ 107572 h 215143"/>
                <a:gd name="connsiteX9" fmla="*/ 106354 w 209725"/>
                <a:gd name="connsiteY9" fmla="*/ 0 h 215143"/>
                <a:gd name="connsiteX10" fmla="*/ 53608 w 209725"/>
                <a:gd name="connsiteY10" fmla="*/ 85111 h 215143"/>
                <a:gd name="connsiteX11" fmla="*/ 105928 w 209725"/>
                <a:gd name="connsiteY11" fmla="*/ 48388 h 215143"/>
                <a:gd name="connsiteX12" fmla="*/ 156078 w 209725"/>
                <a:gd name="connsiteY12" fmla="*/ 85111 h 215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9725" h="215143">
                  <a:moveTo>
                    <a:pt x="106354" y="0"/>
                  </a:moveTo>
                  <a:cubicBezTo>
                    <a:pt x="41071" y="0"/>
                    <a:pt x="0" y="50112"/>
                    <a:pt x="0" y="108869"/>
                  </a:cubicBezTo>
                  <a:cubicBezTo>
                    <a:pt x="0" y="168895"/>
                    <a:pt x="47562" y="215144"/>
                    <a:pt x="109387" y="215144"/>
                  </a:cubicBezTo>
                  <a:cubicBezTo>
                    <a:pt x="144402" y="215144"/>
                    <a:pt x="177257" y="199595"/>
                    <a:pt x="195850" y="173242"/>
                  </a:cubicBezTo>
                  <a:lnTo>
                    <a:pt x="159536" y="144294"/>
                  </a:lnTo>
                  <a:cubicBezTo>
                    <a:pt x="147425" y="160278"/>
                    <a:pt x="127563" y="167191"/>
                    <a:pt x="108951" y="167191"/>
                  </a:cubicBezTo>
                  <a:cubicBezTo>
                    <a:pt x="78257" y="167191"/>
                    <a:pt x="57939" y="149474"/>
                    <a:pt x="51884" y="124418"/>
                  </a:cubicBezTo>
                  <a:lnTo>
                    <a:pt x="208426" y="124418"/>
                  </a:lnTo>
                  <a:cubicBezTo>
                    <a:pt x="209309" y="118846"/>
                    <a:pt x="209743" y="113212"/>
                    <a:pt x="209725" y="107572"/>
                  </a:cubicBezTo>
                  <a:cubicBezTo>
                    <a:pt x="209686" y="49250"/>
                    <a:pt x="166890" y="0"/>
                    <a:pt x="106354" y="0"/>
                  </a:cubicBezTo>
                  <a:close/>
                  <a:moveTo>
                    <a:pt x="53608" y="85111"/>
                  </a:moveTo>
                  <a:cubicBezTo>
                    <a:pt x="61359" y="63075"/>
                    <a:pt x="81280" y="48388"/>
                    <a:pt x="105928" y="48388"/>
                  </a:cubicBezTo>
                  <a:cubicBezTo>
                    <a:pt x="131429" y="48388"/>
                    <a:pt x="153055" y="64373"/>
                    <a:pt x="156078" y="85111"/>
                  </a:cubicBezTo>
                  <a:close/>
                </a:path>
              </a:pathLst>
            </a:custGeom>
            <a:solidFill>
              <a:schemeClr val="bg1"/>
            </a:solidFill>
            <a:ln w="9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62D13186-5A06-3D40-8B26-2DFC596FC880}"/>
                </a:ext>
              </a:extLst>
            </p:cNvPr>
            <p:cNvSpPr/>
            <p:nvPr/>
          </p:nvSpPr>
          <p:spPr>
            <a:xfrm>
              <a:off x="1544578" y="569621"/>
              <a:ext cx="160398" cy="215143"/>
            </a:xfrm>
            <a:custGeom>
              <a:avLst/>
              <a:gdLst>
                <a:gd name="connsiteX0" fmla="*/ 57532 w 160398"/>
                <a:gd name="connsiteY0" fmla="*/ 61342 h 215143"/>
                <a:gd name="connsiteX1" fmla="*/ 78722 w 160398"/>
                <a:gd name="connsiteY1" fmla="*/ 48388 h 215143"/>
                <a:gd name="connsiteX2" fmla="*/ 124976 w 160398"/>
                <a:gd name="connsiteY2" fmla="*/ 63937 h 215143"/>
                <a:gd name="connsiteX3" fmla="*/ 153074 w 160398"/>
                <a:gd name="connsiteY3" fmla="*/ 25918 h 215143"/>
                <a:gd name="connsiteX4" fmla="*/ 78276 w 160398"/>
                <a:gd name="connsiteY4" fmla="*/ 0 h 215143"/>
                <a:gd name="connsiteX5" fmla="*/ 5610 w 160398"/>
                <a:gd name="connsiteY5" fmla="*/ 65670 h 215143"/>
                <a:gd name="connsiteX6" fmla="*/ 109813 w 160398"/>
                <a:gd name="connsiteY6" fmla="*/ 151642 h 215143"/>
                <a:gd name="connsiteX7" fmla="*/ 84729 w 160398"/>
                <a:gd name="connsiteY7" fmla="*/ 166755 h 215143"/>
                <a:gd name="connsiteX8" fmla="*/ 28098 w 160398"/>
                <a:gd name="connsiteY8" fmla="*/ 145591 h 215143"/>
                <a:gd name="connsiteX9" fmla="*/ 0 w 160398"/>
                <a:gd name="connsiteY9" fmla="*/ 186196 h 215143"/>
                <a:gd name="connsiteX10" fmla="*/ 81280 w 160398"/>
                <a:gd name="connsiteY10" fmla="*/ 215144 h 215143"/>
                <a:gd name="connsiteX11" fmla="*/ 160399 w 160398"/>
                <a:gd name="connsiteY11" fmla="*/ 149909 h 215143"/>
                <a:gd name="connsiteX12" fmla="*/ 57532 w 160398"/>
                <a:gd name="connsiteY12" fmla="*/ 61342 h 215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0398" h="215143">
                  <a:moveTo>
                    <a:pt x="57532" y="61342"/>
                  </a:moveTo>
                  <a:cubicBezTo>
                    <a:pt x="57532" y="56163"/>
                    <a:pt x="60991" y="48388"/>
                    <a:pt x="78722" y="48388"/>
                  </a:cubicBezTo>
                  <a:cubicBezTo>
                    <a:pt x="89961" y="48388"/>
                    <a:pt x="106819" y="51409"/>
                    <a:pt x="124976" y="63937"/>
                  </a:cubicBezTo>
                  <a:lnTo>
                    <a:pt x="153074" y="25918"/>
                  </a:lnTo>
                  <a:cubicBezTo>
                    <a:pt x="129724" y="4318"/>
                    <a:pt x="96433" y="0"/>
                    <a:pt x="78276" y="0"/>
                  </a:cubicBezTo>
                  <a:cubicBezTo>
                    <a:pt x="32448" y="0"/>
                    <a:pt x="5610" y="28077"/>
                    <a:pt x="5610" y="65670"/>
                  </a:cubicBezTo>
                  <a:cubicBezTo>
                    <a:pt x="5610" y="139976"/>
                    <a:pt x="109813" y="120961"/>
                    <a:pt x="109813" y="151642"/>
                  </a:cubicBezTo>
                  <a:cubicBezTo>
                    <a:pt x="109813" y="158981"/>
                    <a:pt x="103758" y="166755"/>
                    <a:pt x="84729" y="166755"/>
                  </a:cubicBezTo>
                  <a:cubicBezTo>
                    <a:pt x="70031" y="166755"/>
                    <a:pt x="47117" y="162011"/>
                    <a:pt x="28098" y="145591"/>
                  </a:cubicBezTo>
                  <a:lnTo>
                    <a:pt x="0" y="186196"/>
                  </a:lnTo>
                  <a:cubicBezTo>
                    <a:pt x="18593" y="200457"/>
                    <a:pt x="43241" y="215144"/>
                    <a:pt x="81280" y="215144"/>
                  </a:cubicBezTo>
                  <a:cubicBezTo>
                    <a:pt x="133163" y="215144"/>
                    <a:pt x="160399" y="187493"/>
                    <a:pt x="160399" y="149909"/>
                  </a:cubicBezTo>
                  <a:cubicBezTo>
                    <a:pt x="160428" y="76465"/>
                    <a:pt x="57532" y="90290"/>
                    <a:pt x="57532" y="61342"/>
                  </a:cubicBezTo>
                  <a:close/>
                </a:path>
              </a:pathLst>
            </a:custGeom>
            <a:solidFill>
              <a:schemeClr val="bg1"/>
            </a:solidFill>
            <a:ln w="9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E7CFDA7C-3DB7-B340-B966-F194C6CBEBD0}"/>
                </a:ext>
              </a:extLst>
            </p:cNvPr>
            <p:cNvSpPr/>
            <p:nvPr/>
          </p:nvSpPr>
          <p:spPr>
            <a:xfrm>
              <a:off x="1724238" y="569621"/>
              <a:ext cx="210122" cy="215143"/>
            </a:xfrm>
            <a:custGeom>
              <a:avLst/>
              <a:gdLst>
                <a:gd name="connsiteX0" fmla="*/ 210122 w 210122"/>
                <a:gd name="connsiteY0" fmla="*/ 107572 h 215143"/>
                <a:gd name="connsiteX1" fmla="*/ 106364 w 210122"/>
                <a:gd name="connsiteY1" fmla="*/ 0 h 215143"/>
                <a:gd name="connsiteX2" fmla="*/ 0 w 210122"/>
                <a:gd name="connsiteY2" fmla="*/ 108869 h 215143"/>
                <a:gd name="connsiteX3" fmla="*/ 109387 w 210122"/>
                <a:gd name="connsiteY3" fmla="*/ 215144 h 215143"/>
                <a:gd name="connsiteX4" fmla="*/ 196286 w 210122"/>
                <a:gd name="connsiteY4" fmla="*/ 173242 h 215143"/>
                <a:gd name="connsiteX5" fmla="*/ 159972 w 210122"/>
                <a:gd name="connsiteY5" fmla="*/ 144294 h 215143"/>
                <a:gd name="connsiteX6" fmla="*/ 108951 w 210122"/>
                <a:gd name="connsiteY6" fmla="*/ 167191 h 215143"/>
                <a:gd name="connsiteX7" fmla="*/ 51884 w 210122"/>
                <a:gd name="connsiteY7" fmla="*/ 124418 h 215143"/>
                <a:gd name="connsiteX8" fmla="*/ 208843 w 210122"/>
                <a:gd name="connsiteY8" fmla="*/ 124418 h 215143"/>
                <a:gd name="connsiteX9" fmla="*/ 210122 w 210122"/>
                <a:gd name="connsiteY9" fmla="*/ 107572 h 215143"/>
                <a:gd name="connsiteX10" fmla="*/ 53608 w 210122"/>
                <a:gd name="connsiteY10" fmla="*/ 85111 h 215143"/>
                <a:gd name="connsiteX11" fmla="*/ 105928 w 210122"/>
                <a:gd name="connsiteY11" fmla="*/ 48388 h 215143"/>
                <a:gd name="connsiteX12" fmla="*/ 156514 w 210122"/>
                <a:gd name="connsiteY12" fmla="*/ 85111 h 215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0122" h="215143">
                  <a:moveTo>
                    <a:pt x="210122" y="107572"/>
                  </a:moveTo>
                  <a:cubicBezTo>
                    <a:pt x="210122" y="49250"/>
                    <a:pt x="167317" y="0"/>
                    <a:pt x="106364" y="0"/>
                  </a:cubicBezTo>
                  <a:cubicBezTo>
                    <a:pt x="41071" y="0"/>
                    <a:pt x="0" y="50112"/>
                    <a:pt x="0" y="108869"/>
                  </a:cubicBezTo>
                  <a:cubicBezTo>
                    <a:pt x="0" y="168895"/>
                    <a:pt x="47562" y="215144"/>
                    <a:pt x="109387" y="215144"/>
                  </a:cubicBezTo>
                  <a:cubicBezTo>
                    <a:pt x="144839" y="215144"/>
                    <a:pt x="177693" y="199595"/>
                    <a:pt x="196286" y="173242"/>
                  </a:cubicBezTo>
                  <a:lnTo>
                    <a:pt x="159972" y="144294"/>
                  </a:lnTo>
                  <a:cubicBezTo>
                    <a:pt x="147861" y="160278"/>
                    <a:pt x="127544" y="167191"/>
                    <a:pt x="108951" y="167191"/>
                  </a:cubicBezTo>
                  <a:cubicBezTo>
                    <a:pt x="78257" y="167191"/>
                    <a:pt x="57939" y="149474"/>
                    <a:pt x="51884" y="124418"/>
                  </a:cubicBezTo>
                  <a:lnTo>
                    <a:pt x="208843" y="124418"/>
                  </a:lnTo>
                  <a:cubicBezTo>
                    <a:pt x="209715" y="118845"/>
                    <a:pt x="210141" y="113212"/>
                    <a:pt x="210122" y="107572"/>
                  </a:cubicBezTo>
                  <a:close/>
                  <a:moveTo>
                    <a:pt x="53608" y="85111"/>
                  </a:moveTo>
                  <a:cubicBezTo>
                    <a:pt x="61360" y="63075"/>
                    <a:pt x="81280" y="48388"/>
                    <a:pt x="105928" y="48388"/>
                  </a:cubicBezTo>
                  <a:cubicBezTo>
                    <a:pt x="131865" y="48388"/>
                    <a:pt x="153481" y="64373"/>
                    <a:pt x="156514" y="85111"/>
                  </a:cubicBezTo>
                  <a:close/>
                </a:path>
              </a:pathLst>
            </a:custGeom>
            <a:solidFill>
              <a:schemeClr val="bg1"/>
            </a:solidFill>
            <a:ln w="9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D2B6B8FB-3942-3047-929A-B29B4A4868F9}"/>
                </a:ext>
              </a:extLst>
            </p:cNvPr>
            <p:cNvSpPr/>
            <p:nvPr/>
          </p:nvSpPr>
          <p:spPr>
            <a:xfrm>
              <a:off x="1459216" y="472418"/>
              <a:ext cx="67011" cy="66961"/>
            </a:xfrm>
            <a:custGeom>
              <a:avLst/>
              <a:gdLst>
                <a:gd name="connsiteX0" fmla="*/ 33721 w 67011"/>
                <a:gd name="connsiteY0" fmla="*/ 0 h 66961"/>
                <a:gd name="connsiteX1" fmla="*/ 4 w 67011"/>
                <a:gd name="connsiteY1" fmla="*/ 33266 h 66961"/>
                <a:gd name="connsiteX2" fmla="*/ 32723 w 67011"/>
                <a:gd name="connsiteY2" fmla="*/ 66958 h 66961"/>
                <a:gd name="connsiteX3" fmla="*/ 33721 w 67011"/>
                <a:gd name="connsiteY3" fmla="*/ 66958 h 66961"/>
                <a:gd name="connsiteX4" fmla="*/ 67012 w 67011"/>
                <a:gd name="connsiteY4" fmla="*/ 33266 h 66961"/>
                <a:gd name="connsiteX5" fmla="*/ 33721 w 67011"/>
                <a:gd name="connsiteY5" fmla="*/ 0 h 66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011" h="66961">
                  <a:moveTo>
                    <a:pt x="33721" y="0"/>
                  </a:moveTo>
                  <a:cubicBezTo>
                    <a:pt x="14702" y="0"/>
                    <a:pt x="4" y="14251"/>
                    <a:pt x="4" y="33266"/>
                  </a:cubicBezTo>
                  <a:cubicBezTo>
                    <a:pt x="-268" y="51599"/>
                    <a:pt x="14382" y="66683"/>
                    <a:pt x="32723" y="66958"/>
                  </a:cubicBezTo>
                  <a:cubicBezTo>
                    <a:pt x="33052" y="66963"/>
                    <a:pt x="33391" y="66963"/>
                    <a:pt x="33721" y="66958"/>
                  </a:cubicBezTo>
                  <a:cubicBezTo>
                    <a:pt x="52750" y="66958"/>
                    <a:pt x="67012" y="52271"/>
                    <a:pt x="67012" y="33266"/>
                  </a:cubicBezTo>
                  <a:cubicBezTo>
                    <a:pt x="67012" y="14261"/>
                    <a:pt x="52750" y="0"/>
                    <a:pt x="33721" y="0"/>
                  </a:cubicBezTo>
                  <a:close/>
                </a:path>
              </a:pathLst>
            </a:custGeom>
            <a:solidFill>
              <a:schemeClr val="bg1"/>
            </a:solidFill>
            <a:ln w="9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58C07241-20D3-484A-98FB-94D39EAD6A07}"/>
                </a:ext>
              </a:extLst>
            </p:cNvPr>
            <p:cNvSpPr/>
            <p:nvPr/>
          </p:nvSpPr>
          <p:spPr>
            <a:xfrm>
              <a:off x="1238391" y="569640"/>
              <a:ext cx="202341" cy="215143"/>
            </a:xfrm>
            <a:custGeom>
              <a:avLst/>
              <a:gdLst>
                <a:gd name="connsiteX0" fmla="*/ 108951 w 202341"/>
                <a:gd name="connsiteY0" fmla="*/ 164151 h 215143"/>
                <a:gd name="connsiteX1" fmla="*/ 52310 w 202341"/>
                <a:gd name="connsiteY1" fmla="*/ 107552 h 215143"/>
                <a:gd name="connsiteX2" fmla="*/ 108951 w 202341"/>
                <a:gd name="connsiteY2" fmla="*/ 50964 h 215143"/>
                <a:gd name="connsiteX3" fmla="*/ 155642 w 202341"/>
                <a:gd name="connsiteY3" fmla="*/ 75168 h 215143"/>
                <a:gd name="connsiteX4" fmla="*/ 201470 w 202341"/>
                <a:gd name="connsiteY4" fmla="*/ 48814 h 215143"/>
                <a:gd name="connsiteX5" fmla="*/ 108951 w 202341"/>
                <a:gd name="connsiteY5" fmla="*/ 0 h 215143"/>
                <a:gd name="connsiteX6" fmla="*/ 0 w 202341"/>
                <a:gd name="connsiteY6" fmla="*/ 107572 h 215143"/>
                <a:gd name="connsiteX7" fmla="*/ 108951 w 202341"/>
                <a:gd name="connsiteY7" fmla="*/ 215144 h 215143"/>
                <a:gd name="connsiteX8" fmla="*/ 202342 w 202341"/>
                <a:gd name="connsiteY8" fmla="*/ 164596 h 215143"/>
                <a:gd name="connsiteX9" fmla="*/ 156940 w 202341"/>
                <a:gd name="connsiteY9" fmla="*/ 137817 h 215143"/>
                <a:gd name="connsiteX10" fmla="*/ 108951 w 202341"/>
                <a:gd name="connsiteY10" fmla="*/ 164151 h 215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341" h="215143">
                  <a:moveTo>
                    <a:pt x="108951" y="164151"/>
                  </a:moveTo>
                  <a:cubicBezTo>
                    <a:pt x="77821" y="164151"/>
                    <a:pt x="52310" y="138224"/>
                    <a:pt x="52310" y="107552"/>
                  </a:cubicBezTo>
                  <a:cubicBezTo>
                    <a:pt x="52310" y="76881"/>
                    <a:pt x="77821" y="50964"/>
                    <a:pt x="108951" y="50964"/>
                  </a:cubicBezTo>
                  <a:cubicBezTo>
                    <a:pt x="127544" y="50899"/>
                    <a:pt x="144988" y="59941"/>
                    <a:pt x="155642" y="75168"/>
                  </a:cubicBezTo>
                  <a:lnTo>
                    <a:pt x="201470" y="48814"/>
                  </a:lnTo>
                  <a:cubicBezTo>
                    <a:pt x="182015" y="19441"/>
                    <a:pt x="147861" y="0"/>
                    <a:pt x="108951" y="0"/>
                  </a:cubicBezTo>
                  <a:cubicBezTo>
                    <a:pt x="48425" y="0"/>
                    <a:pt x="0" y="47527"/>
                    <a:pt x="0" y="107572"/>
                  </a:cubicBezTo>
                  <a:cubicBezTo>
                    <a:pt x="0" y="166755"/>
                    <a:pt x="48444" y="215144"/>
                    <a:pt x="108951" y="215144"/>
                  </a:cubicBezTo>
                  <a:cubicBezTo>
                    <a:pt x="148297" y="215144"/>
                    <a:pt x="183313" y="194812"/>
                    <a:pt x="202342" y="164596"/>
                  </a:cubicBezTo>
                  <a:lnTo>
                    <a:pt x="156940" y="137817"/>
                  </a:lnTo>
                  <a:cubicBezTo>
                    <a:pt x="146606" y="154327"/>
                    <a:pt x="128438" y="164296"/>
                    <a:pt x="108951" y="164151"/>
                  </a:cubicBezTo>
                  <a:close/>
                </a:path>
              </a:pathLst>
            </a:custGeom>
            <a:solidFill>
              <a:schemeClr val="bg1"/>
            </a:solidFill>
            <a:ln w="9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99DE5E79-0DE1-6443-8912-5748FF729027}"/>
                </a:ext>
              </a:extLst>
            </p:cNvPr>
            <p:cNvSpPr/>
            <p:nvPr/>
          </p:nvSpPr>
          <p:spPr>
            <a:xfrm>
              <a:off x="1466137" y="573513"/>
              <a:ext cx="53182" cy="205645"/>
            </a:xfrm>
            <a:custGeom>
              <a:avLst/>
              <a:gdLst>
                <a:gd name="connsiteX0" fmla="*/ 0 w 53182"/>
                <a:gd name="connsiteY0" fmla="*/ 0 h 205645"/>
                <a:gd name="connsiteX1" fmla="*/ 53182 w 53182"/>
                <a:gd name="connsiteY1" fmla="*/ 0 h 205645"/>
                <a:gd name="connsiteX2" fmla="*/ 53182 w 53182"/>
                <a:gd name="connsiteY2" fmla="*/ 205646 h 205645"/>
                <a:gd name="connsiteX3" fmla="*/ 0 w 53182"/>
                <a:gd name="connsiteY3" fmla="*/ 205646 h 205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82" h="205645">
                  <a:moveTo>
                    <a:pt x="0" y="0"/>
                  </a:moveTo>
                  <a:lnTo>
                    <a:pt x="53182" y="0"/>
                  </a:lnTo>
                  <a:lnTo>
                    <a:pt x="53182" y="205646"/>
                  </a:lnTo>
                  <a:lnTo>
                    <a:pt x="0" y="205646"/>
                  </a:lnTo>
                  <a:close/>
                </a:path>
              </a:pathLst>
            </a:custGeom>
            <a:solidFill>
              <a:schemeClr val="bg1"/>
            </a:solidFill>
            <a:ln w="9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857717CE-189A-DB45-A6B2-A5E5F8D559A6}"/>
                </a:ext>
              </a:extLst>
            </p:cNvPr>
            <p:cNvSpPr/>
            <p:nvPr/>
          </p:nvSpPr>
          <p:spPr>
            <a:xfrm>
              <a:off x="873073" y="569621"/>
              <a:ext cx="132310" cy="209528"/>
            </a:xfrm>
            <a:custGeom>
              <a:avLst/>
              <a:gdLst>
                <a:gd name="connsiteX0" fmla="*/ 0 w 132310"/>
                <a:gd name="connsiteY0" fmla="*/ 3892 h 209528"/>
                <a:gd name="connsiteX1" fmla="*/ 53192 w 132310"/>
                <a:gd name="connsiteY1" fmla="*/ 3892 h 209528"/>
                <a:gd name="connsiteX2" fmla="*/ 53192 w 132310"/>
                <a:gd name="connsiteY2" fmla="*/ 25492 h 209528"/>
                <a:gd name="connsiteX3" fmla="*/ 116315 w 132310"/>
                <a:gd name="connsiteY3" fmla="*/ 0 h 209528"/>
                <a:gd name="connsiteX4" fmla="*/ 132311 w 132310"/>
                <a:gd name="connsiteY4" fmla="*/ 436 h 209528"/>
                <a:gd name="connsiteX5" fmla="*/ 132311 w 132310"/>
                <a:gd name="connsiteY5" fmla="*/ 53142 h 209528"/>
                <a:gd name="connsiteX6" fmla="*/ 108089 w 132310"/>
                <a:gd name="connsiteY6" fmla="*/ 50983 h 209528"/>
                <a:gd name="connsiteX7" fmla="*/ 53182 w 132310"/>
                <a:gd name="connsiteY7" fmla="*/ 108007 h 209528"/>
                <a:gd name="connsiteX8" fmla="*/ 53182 w 132310"/>
                <a:gd name="connsiteY8" fmla="*/ 209528 h 209528"/>
                <a:gd name="connsiteX9" fmla="*/ 0 w 132310"/>
                <a:gd name="connsiteY9" fmla="*/ 209528 h 209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310" h="209528">
                  <a:moveTo>
                    <a:pt x="0" y="3892"/>
                  </a:moveTo>
                  <a:lnTo>
                    <a:pt x="53192" y="3892"/>
                  </a:lnTo>
                  <a:lnTo>
                    <a:pt x="53192" y="25492"/>
                  </a:lnTo>
                  <a:cubicBezTo>
                    <a:pt x="70486" y="5615"/>
                    <a:pt x="92538" y="0"/>
                    <a:pt x="116315" y="0"/>
                  </a:cubicBezTo>
                  <a:cubicBezTo>
                    <a:pt x="121498" y="0"/>
                    <a:pt x="126691" y="0"/>
                    <a:pt x="132311" y="436"/>
                  </a:cubicBezTo>
                  <a:lnTo>
                    <a:pt x="132311" y="53142"/>
                  </a:lnTo>
                  <a:cubicBezTo>
                    <a:pt x="126691" y="51845"/>
                    <a:pt x="121072" y="50983"/>
                    <a:pt x="108089" y="50983"/>
                  </a:cubicBezTo>
                  <a:cubicBezTo>
                    <a:pt x="79555" y="50983"/>
                    <a:pt x="53182" y="71314"/>
                    <a:pt x="53182" y="108007"/>
                  </a:cubicBezTo>
                  <a:lnTo>
                    <a:pt x="53182" y="209528"/>
                  </a:lnTo>
                  <a:lnTo>
                    <a:pt x="0" y="209528"/>
                  </a:lnTo>
                  <a:close/>
                </a:path>
              </a:pathLst>
            </a:custGeom>
            <a:solidFill>
              <a:schemeClr val="bg1"/>
            </a:solidFill>
            <a:ln w="9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764B9972-D073-0941-BADD-9500B18761A8}"/>
                </a:ext>
              </a:extLst>
            </p:cNvPr>
            <p:cNvSpPr/>
            <p:nvPr/>
          </p:nvSpPr>
          <p:spPr>
            <a:xfrm>
              <a:off x="2038137" y="573513"/>
              <a:ext cx="214007" cy="314941"/>
            </a:xfrm>
            <a:custGeom>
              <a:avLst/>
              <a:gdLst>
                <a:gd name="connsiteX0" fmla="*/ 85165 w 214007"/>
                <a:gd name="connsiteY0" fmla="*/ 211261 h 314941"/>
                <a:gd name="connsiteX1" fmla="*/ 0 w 214007"/>
                <a:gd name="connsiteY1" fmla="*/ 0 h 314941"/>
                <a:gd name="connsiteX2" fmla="*/ 58792 w 214007"/>
                <a:gd name="connsiteY2" fmla="*/ 0 h 314941"/>
                <a:gd name="connsiteX3" fmla="*/ 110249 w 214007"/>
                <a:gd name="connsiteY3" fmla="*/ 142135 h 314941"/>
                <a:gd name="connsiteX4" fmla="*/ 161697 w 214007"/>
                <a:gd name="connsiteY4" fmla="*/ 0 h 314941"/>
                <a:gd name="connsiteX5" fmla="*/ 214007 w 214007"/>
                <a:gd name="connsiteY5" fmla="*/ 0 h 314941"/>
                <a:gd name="connsiteX6" fmla="*/ 99873 w 214007"/>
                <a:gd name="connsiteY6" fmla="*/ 314941 h 314941"/>
                <a:gd name="connsiteX7" fmla="*/ 47989 w 214007"/>
                <a:gd name="connsiteY7" fmla="*/ 314941 h 314941"/>
                <a:gd name="connsiteX8" fmla="*/ 85165 w 214007"/>
                <a:gd name="connsiteY8" fmla="*/ 211261 h 314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4007" h="314941">
                  <a:moveTo>
                    <a:pt x="85165" y="211261"/>
                  </a:moveTo>
                  <a:lnTo>
                    <a:pt x="0" y="0"/>
                  </a:lnTo>
                  <a:lnTo>
                    <a:pt x="58792" y="0"/>
                  </a:lnTo>
                  <a:lnTo>
                    <a:pt x="110249" y="142135"/>
                  </a:lnTo>
                  <a:lnTo>
                    <a:pt x="161697" y="0"/>
                  </a:lnTo>
                  <a:lnTo>
                    <a:pt x="214007" y="0"/>
                  </a:lnTo>
                  <a:lnTo>
                    <a:pt x="99873" y="314941"/>
                  </a:lnTo>
                  <a:lnTo>
                    <a:pt x="47989" y="314941"/>
                  </a:lnTo>
                  <a:lnTo>
                    <a:pt x="85165" y="211261"/>
                  </a:lnTo>
                  <a:close/>
                </a:path>
              </a:pathLst>
            </a:custGeom>
            <a:solidFill>
              <a:schemeClr val="bg1"/>
            </a:solidFill>
            <a:ln w="9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9E00832-BCD4-0B40-BA40-F458F2F06137}"/>
                </a:ext>
              </a:extLst>
            </p:cNvPr>
            <p:cNvSpPr/>
            <p:nvPr/>
          </p:nvSpPr>
          <p:spPr>
            <a:xfrm>
              <a:off x="1959658" y="459455"/>
              <a:ext cx="53182" cy="319510"/>
            </a:xfrm>
            <a:custGeom>
              <a:avLst/>
              <a:gdLst>
                <a:gd name="connsiteX0" fmla="*/ 0 w 53182"/>
                <a:gd name="connsiteY0" fmla="*/ 0 h 319510"/>
                <a:gd name="connsiteX1" fmla="*/ 53182 w 53182"/>
                <a:gd name="connsiteY1" fmla="*/ 0 h 319510"/>
                <a:gd name="connsiteX2" fmla="*/ 53182 w 53182"/>
                <a:gd name="connsiteY2" fmla="*/ 319511 h 319510"/>
                <a:gd name="connsiteX3" fmla="*/ 0 w 53182"/>
                <a:gd name="connsiteY3" fmla="*/ 319511 h 319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82" h="319510">
                  <a:moveTo>
                    <a:pt x="0" y="0"/>
                  </a:moveTo>
                  <a:lnTo>
                    <a:pt x="53182" y="0"/>
                  </a:lnTo>
                  <a:lnTo>
                    <a:pt x="53182" y="319511"/>
                  </a:lnTo>
                  <a:lnTo>
                    <a:pt x="0" y="319511"/>
                  </a:lnTo>
                  <a:close/>
                </a:path>
              </a:pathLst>
            </a:custGeom>
            <a:solidFill>
              <a:schemeClr val="bg1"/>
            </a:solidFill>
            <a:ln w="96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2231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mple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99466DD-AFFA-B34D-8872-AB81C7B81062}"/>
              </a:ext>
            </a:extLst>
          </p:cNvPr>
          <p:cNvSpPr>
            <a:spLocks noGrp="1"/>
          </p:cNvSpPr>
          <p:nvPr userDrawn="1"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 dirty="0"/>
              <a:t>Presentation name</a:t>
            </a:r>
          </a:p>
          <a:p>
            <a:endParaRPr lang="en-GB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FB75669-ACF3-FF49-9469-338B02E14D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40588" y="621647"/>
            <a:ext cx="10689385" cy="637426"/>
          </a:xfrm>
        </p:spPr>
        <p:txBody>
          <a:bodyPr anchor="t"/>
          <a:lstStyle>
            <a:lvl1pPr algn="l">
              <a:defRPr lang="en-GB" sz="4000" b="0" i="0" kern="1200" dirty="0" smtClean="0">
                <a:solidFill>
                  <a:schemeClr val="tx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Simple text slide</a:t>
            </a:r>
            <a:br>
              <a:rPr lang="en-GB" dirty="0"/>
            </a:br>
            <a:endParaRPr lang="en-GB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FE920766-B14E-054D-AC23-7CBB1118E64C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7B5960-0AF6-2541-8603-436DC9EAB8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0588" y="1699651"/>
            <a:ext cx="10699907" cy="4077407"/>
          </a:xfrm>
        </p:spPr>
        <p:txBody>
          <a:bodyPr/>
          <a:lstStyle>
            <a:lvl1pPr marL="180975" indent="-180975">
              <a:buClr>
                <a:schemeClr val="accent2"/>
              </a:buClr>
              <a:tabLst/>
              <a:defRPr sz="1600" b="0" i="0">
                <a:latin typeface="Precisely Light" pitchFamily="2" charset="0"/>
              </a:defRPr>
            </a:lvl1pPr>
            <a:lvl2pPr marL="358775" indent="-179388">
              <a:buClr>
                <a:schemeClr val="accent2"/>
              </a:buClr>
              <a:tabLst/>
              <a:defRPr sz="1400" b="0" i="0">
                <a:latin typeface="Precisely Light" pitchFamily="2" charset="0"/>
              </a:defRPr>
            </a:lvl2pPr>
            <a:lvl3pPr marL="539750" indent="-179388">
              <a:buClr>
                <a:schemeClr val="accent2"/>
              </a:buClr>
              <a:tabLst/>
              <a:defRPr sz="1200" b="0" i="0">
                <a:latin typeface="Precisely Light" pitchFamily="2" charset="0"/>
              </a:defRPr>
            </a:lvl3pPr>
            <a:lvl4pPr marL="719138" indent="-179388">
              <a:buClr>
                <a:schemeClr val="accent2"/>
              </a:buClr>
              <a:tabLst/>
              <a:defRPr sz="1100" b="0" i="0">
                <a:latin typeface="Precisely Light" pitchFamily="2" charset="0"/>
              </a:defRPr>
            </a:lvl4pPr>
            <a:lvl5pPr marL="898525" indent="-179388">
              <a:buClr>
                <a:schemeClr val="accent2"/>
              </a:buClr>
              <a:tabLst/>
              <a:defRPr sz="1100" b="0" i="0">
                <a:latin typeface="Precisely Light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000" b="0" i="0">
                <a:latin typeface="Precisely Light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900" b="0" i="0">
                <a:latin typeface="Precisely Light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800" b="0" i="0">
                <a:latin typeface="Precisely Light" pitchFamily="2" charset="0"/>
              </a:defRPr>
            </a:lvl8pPr>
            <a:lvl9pPr marL="1619250" indent="-179388">
              <a:buClr>
                <a:schemeClr val="accent2"/>
              </a:buClr>
              <a:tabLst/>
              <a:defRPr sz="700" b="0" i="0">
                <a:latin typeface="Precisely Light" pitchFamily="2" charset="0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6CA73B6-EE9F-A14F-9A24-FFCEDEF79174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accent2"/>
          </a:solidFill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FEC5941F-E751-3246-8B8A-34AE9ECB44B2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AC3B3F1C-180D-DB40-9C37-1327730977B0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84731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28" userDrawn="1">
          <p15:clr>
            <a:srgbClr val="FBAE40"/>
          </p15:clr>
        </p15:guide>
        <p15:guide id="2" orient="horz" pos="1071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text slide (dark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9BEC461-BE01-6E4C-9439-3776EE805F4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0588" y="621647"/>
            <a:ext cx="10689385" cy="637426"/>
          </a:xfrm>
        </p:spPr>
        <p:txBody>
          <a:bodyPr anchor="t"/>
          <a:lstStyle>
            <a:lvl1pPr algn="l">
              <a:defRPr lang="en-GB" sz="4000" b="0" i="0" kern="1200" dirty="0" smtClean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Simple text slide (dark)</a:t>
            </a:r>
            <a:br>
              <a:rPr lang="en-GB" dirty="0"/>
            </a:br>
            <a:endParaRPr lang="en-GB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057B9FC-F4AB-874C-BCE9-91BD5EEA876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0588" y="1699651"/>
            <a:ext cx="10699907" cy="4077407"/>
          </a:xfrm>
        </p:spPr>
        <p:txBody>
          <a:bodyPr/>
          <a:lstStyle>
            <a:lvl1pPr marL="180975" indent="-180975">
              <a:buClr>
                <a:schemeClr val="bg1"/>
              </a:buClr>
              <a:tabLst/>
              <a:defRPr sz="1600" b="0" i="0">
                <a:solidFill>
                  <a:schemeClr val="bg1"/>
                </a:solidFill>
                <a:latin typeface="Precisely Light" pitchFamily="2" charset="0"/>
              </a:defRPr>
            </a:lvl1pPr>
            <a:lvl2pPr marL="358775" indent="-179388">
              <a:buClr>
                <a:schemeClr val="bg1"/>
              </a:buClr>
              <a:tabLst/>
              <a:defRPr sz="1400" b="0" i="0">
                <a:solidFill>
                  <a:schemeClr val="bg1"/>
                </a:solidFill>
                <a:latin typeface="Precisely Light" pitchFamily="2" charset="0"/>
              </a:defRPr>
            </a:lvl2pPr>
            <a:lvl3pPr marL="539750" indent="-179388">
              <a:buClr>
                <a:schemeClr val="bg1"/>
              </a:buClr>
              <a:tabLst/>
              <a:defRPr sz="1200" b="0" i="0">
                <a:solidFill>
                  <a:schemeClr val="bg1"/>
                </a:solidFill>
                <a:latin typeface="Precisely Light" pitchFamily="2" charset="0"/>
              </a:defRPr>
            </a:lvl3pPr>
            <a:lvl4pPr marL="719138" indent="-179388">
              <a:buClr>
                <a:schemeClr val="bg1"/>
              </a:buClr>
              <a:tabLst/>
              <a:defRPr sz="1100" b="0" i="0">
                <a:solidFill>
                  <a:schemeClr val="bg1"/>
                </a:solidFill>
                <a:latin typeface="Precisely Light" pitchFamily="2" charset="0"/>
              </a:defRPr>
            </a:lvl4pPr>
            <a:lvl5pPr marL="898525" indent="-179388">
              <a:buClr>
                <a:schemeClr val="bg1"/>
              </a:buClr>
              <a:tabLst/>
              <a:defRPr sz="1100" b="0" i="0">
                <a:solidFill>
                  <a:schemeClr val="bg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bg1"/>
              </a:buClr>
              <a:tabLst/>
              <a:defRPr sz="1000" b="0" i="0">
                <a:solidFill>
                  <a:schemeClr val="bg1"/>
                </a:solidFill>
                <a:latin typeface="Precisely Light" pitchFamily="2" charset="0"/>
              </a:defRPr>
            </a:lvl6pPr>
            <a:lvl7pPr marL="1258888" indent="-179388">
              <a:buClr>
                <a:schemeClr val="bg1"/>
              </a:buClr>
              <a:tabLst/>
              <a:defRPr sz="900" b="0" i="0">
                <a:solidFill>
                  <a:schemeClr val="bg1"/>
                </a:solidFill>
                <a:latin typeface="Precisely Light" pitchFamily="2" charset="0"/>
              </a:defRPr>
            </a:lvl7pPr>
            <a:lvl8pPr marL="1439863" indent="-179388">
              <a:buClr>
                <a:schemeClr val="bg1"/>
              </a:buClr>
              <a:tabLst/>
              <a:defRPr sz="800" b="0" i="0">
                <a:solidFill>
                  <a:schemeClr val="bg1"/>
                </a:solidFill>
                <a:latin typeface="Precisely Light" pitchFamily="2" charset="0"/>
              </a:defRPr>
            </a:lvl8pPr>
            <a:lvl9pPr marL="1619250" indent="-179388">
              <a:buClr>
                <a:schemeClr val="bg1"/>
              </a:buClr>
              <a:tabLst/>
              <a:defRPr sz="700" b="0" i="0">
                <a:solidFill>
                  <a:schemeClr val="bg1"/>
                </a:solidFill>
                <a:latin typeface="Precisely Light" pitchFamily="2" charset="0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C156F76-CD73-304D-94D5-8C9FB576143D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bg1"/>
          </a:solidFill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72E9076F-DADE-3B44-BAC0-54C772B08D14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7E11DED8-3F0E-6C44-AF17-F75DED0A1747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5C2DCD4C-E814-3D4C-9B4D-89F722FAF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25B7A97E-9CAF-5044-A05C-8E45B94DD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1099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9BEC461-BE01-6E4C-9439-3776EE805F4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0588" y="621647"/>
            <a:ext cx="2646749" cy="637426"/>
          </a:xfrm>
        </p:spPr>
        <p:txBody>
          <a:bodyPr anchor="t"/>
          <a:lstStyle>
            <a:lvl1pPr algn="l">
              <a:defRPr lang="en-GB" sz="4000" b="0" i="0" kern="1200" dirty="0" smtClean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Org Chart</a:t>
            </a:r>
            <a:br>
              <a:rPr lang="en-GB" dirty="0"/>
            </a:br>
            <a:endParaRPr lang="en-GB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C156F76-CD73-304D-94D5-8C9FB576143D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bg1"/>
          </a:solidFill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72E9076F-DADE-3B44-BAC0-54C772B08D14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7E11DED8-3F0E-6C44-AF17-F75DED0A1747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5C2DCD4C-E814-3D4C-9B4D-89F722FAF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25B7A97E-9CAF-5044-A05C-8E45B94DD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D53BCC24-AFDF-3B4A-8D7F-10523000AB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12966" y="630508"/>
            <a:ext cx="691200" cy="6912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 sz="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0A0EBC45-E3DD-7D40-87A0-EDCF60683A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47250" y="1394159"/>
            <a:ext cx="1622296" cy="451569"/>
          </a:xfr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0"/>
              </a:spcBef>
              <a:buFontTx/>
              <a:buNone/>
              <a:defRPr lang="en-US" sz="1100" kern="1200" dirty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  <a:lvl2pPr marL="6350" indent="0" algn="ctr">
              <a:lnSpc>
                <a:spcPct val="110000"/>
              </a:lnSpc>
              <a:spcBef>
                <a:spcPts val="0"/>
              </a:spcBef>
              <a:buFontTx/>
              <a:buNone/>
              <a:tabLst/>
              <a:defRPr sz="1100" b="0" i="0">
                <a:solidFill>
                  <a:schemeClr val="bg1"/>
                </a:solidFill>
                <a:latin typeface="Precisely Light" pitchFamily="2" charset="0"/>
              </a:defRPr>
            </a:lvl2pPr>
            <a:lvl3pPr marL="360362" indent="0" algn="ctr">
              <a:buFontTx/>
              <a:buNone/>
              <a:defRPr>
                <a:solidFill>
                  <a:schemeClr val="bg1"/>
                </a:solidFill>
              </a:defRPr>
            </a:lvl3pPr>
            <a:lvl4pPr marL="540000" indent="0" algn="ctr">
              <a:buFontTx/>
              <a:buNone/>
              <a:defRPr>
                <a:solidFill>
                  <a:schemeClr val="bg1"/>
                </a:solidFill>
              </a:defRPr>
            </a:lvl4pPr>
            <a:lvl5pPr marL="719137" indent="0" algn="ctr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Sarah Sample</a:t>
            </a:r>
          </a:p>
          <a:p>
            <a:pPr lvl="1"/>
            <a:r>
              <a:rPr lang="en-GB" dirty="0"/>
              <a:t>Full job Title Position </a:t>
            </a:r>
            <a:endParaRPr lang="en-US" dirty="0"/>
          </a:p>
        </p:txBody>
      </p:sp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17E65F0E-CB9C-0242-B42E-2C67E5D84C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284826" y="630508"/>
            <a:ext cx="691200" cy="6912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 sz="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4AEED530-EE47-5C42-A0C5-52E0632C2D2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19110" y="1394159"/>
            <a:ext cx="1622296" cy="451569"/>
          </a:xfr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0"/>
              </a:spcBef>
              <a:buFontTx/>
              <a:buNone/>
              <a:defRPr lang="en-US" sz="1100" kern="1200" dirty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  <a:lvl2pPr marL="6350" indent="0" algn="ctr">
              <a:lnSpc>
                <a:spcPct val="110000"/>
              </a:lnSpc>
              <a:spcBef>
                <a:spcPts val="0"/>
              </a:spcBef>
              <a:buFontTx/>
              <a:buNone/>
              <a:tabLst/>
              <a:defRPr sz="1100" b="0" i="0">
                <a:solidFill>
                  <a:schemeClr val="bg1"/>
                </a:solidFill>
                <a:latin typeface="Precisely Light" pitchFamily="2" charset="0"/>
              </a:defRPr>
            </a:lvl2pPr>
            <a:lvl3pPr marL="360362" indent="0" algn="ctr">
              <a:buFontTx/>
              <a:buNone/>
              <a:defRPr>
                <a:solidFill>
                  <a:schemeClr val="bg1"/>
                </a:solidFill>
              </a:defRPr>
            </a:lvl3pPr>
            <a:lvl4pPr marL="540000" indent="0" algn="ctr">
              <a:buFontTx/>
              <a:buNone/>
              <a:defRPr>
                <a:solidFill>
                  <a:schemeClr val="bg1"/>
                </a:solidFill>
              </a:defRPr>
            </a:lvl4pPr>
            <a:lvl5pPr marL="719137" indent="0" algn="ctr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Sarah Sample</a:t>
            </a:r>
          </a:p>
          <a:p>
            <a:pPr lvl="1"/>
            <a:r>
              <a:rPr lang="en-GB" dirty="0"/>
              <a:t>Full job Title Position </a:t>
            </a:r>
            <a:endParaRPr lang="en-US" dirty="0"/>
          </a:p>
        </p:txBody>
      </p:sp>
      <p:sp>
        <p:nvSpPr>
          <p:cNvPr id="33" name="Picture Placeholder 2">
            <a:extLst>
              <a:ext uri="{FF2B5EF4-FFF2-40B4-BE49-F238E27FC236}">
                <a16:creationId xmlns:a16="http://schemas.microsoft.com/office/drawing/2014/main" id="{0234DD27-6EEB-FB41-9D9E-2E0A2C21A1C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2058056" y="4543088"/>
            <a:ext cx="691200" cy="6912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 sz="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Picture Placeholder 2">
            <a:extLst>
              <a:ext uri="{FF2B5EF4-FFF2-40B4-BE49-F238E27FC236}">
                <a16:creationId xmlns:a16="http://schemas.microsoft.com/office/drawing/2014/main" id="{8E8DC354-E50D-2B4B-AC3B-C574126576AF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7384964" y="5010922"/>
            <a:ext cx="691200" cy="6912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 sz="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2">
            <a:extLst>
              <a:ext uri="{FF2B5EF4-FFF2-40B4-BE49-F238E27FC236}">
                <a16:creationId xmlns:a16="http://schemas.microsoft.com/office/drawing/2014/main" id="{1BBA7007-34B1-2046-8AF5-4EC4B8E24B8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058056" y="2831247"/>
            <a:ext cx="691200" cy="6912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 sz="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2">
            <a:extLst>
              <a:ext uri="{FF2B5EF4-FFF2-40B4-BE49-F238E27FC236}">
                <a16:creationId xmlns:a16="http://schemas.microsoft.com/office/drawing/2014/main" id="{2DBA7DD0-EABF-0741-AB05-12F7B21CFDC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716192" y="2831247"/>
            <a:ext cx="691200" cy="6912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 sz="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id="{1CE9E261-6230-5A4C-929E-AA3065AEEAFB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384964" y="2831247"/>
            <a:ext cx="691200" cy="6912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 sz="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Picture Placeholder 2">
            <a:extLst>
              <a:ext uri="{FF2B5EF4-FFF2-40B4-BE49-F238E27FC236}">
                <a16:creationId xmlns:a16="http://schemas.microsoft.com/office/drawing/2014/main" id="{31CD5448-21FD-9043-BE3C-4D9D893A5B8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3105" y="2831247"/>
            <a:ext cx="691200" cy="6912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 sz="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89EC173A-0C63-AE43-BCC0-0578F9090DF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592340" y="3595060"/>
            <a:ext cx="1622296" cy="451569"/>
          </a:xfr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0"/>
              </a:spcBef>
              <a:buFontTx/>
              <a:buNone/>
              <a:defRPr lang="en-US" sz="1100" kern="1200" dirty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  <a:lvl2pPr marL="6350" indent="0" algn="ctr">
              <a:lnSpc>
                <a:spcPct val="110000"/>
              </a:lnSpc>
              <a:spcBef>
                <a:spcPts val="0"/>
              </a:spcBef>
              <a:buFontTx/>
              <a:buNone/>
              <a:tabLst/>
              <a:defRPr sz="1100" b="0" i="0">
                <a:solidFill>
                  <a:schemeClr val="bg1"/>
                </a:solidFill>
                <a:latin typeface="Precisely Light" pitchFamily="2" charset="0"/>
              </a:defRPr>
            </a:lvl2pPr>
            <a:lvl3pPr marL="360362" indent="0" algn="ctr">
              <a:buFontTx/>
              <a:buNone/>
              <a:defRPr>
                <a:solidFill>
                  <a:schemeClr val="bg1"/>
                </a:solidFill>
              </a:defRPr>
            </a:lvl3pPr>
            <a:lvl4pPr marL="540000" indent="0" algn="ctr">
              <a:buFontTx/>
              <a:buNone/>
              <a:defRPr>
                <a:solidFill>
                  <a:schemeClr val="bg1"/>
                </a:solidFill>
              </a:defRPr>
            </a:lvl4pPr>
            <a:lvl5pPr marL="719137" indent="0" algn="ctr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Sarah Sample</a:t>
            </a:r>
          </a:p>
          <a:p>
            <a:pPr lvl="1"/>
            <a:r>
              <a:rPr lang="en-GB" dirty="0"/>
              <a:t>Full job Title Position </a:t>
            </a:r>
            <a:endParaRPr lang="en-US" dirty="0"/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0BFE6A08-2121-424B-869B-787B2BECF92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250875" y="3595060"/>
            <a:ext cx="1622296" cy="451569"/>
          </a:xfr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0"/>
              </a:spcBef>
              <a:buFontTx/>
              <a:buNone/>
              <a:defRPr lang="en-US" sz="1100" kern="1200" dirty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  <a:lvl2pPr marL="6350" indent="0" algn="ctr">
              <a:lnSpc>
                <a:spcPct val="110000"/>
              </a:lnSpc>
              <a:spcBef>
                <a:spcPts val="0"/>
              </a:spcBef>
              <a:buFontTx/>
              <a:buNone/>
              <a:tabLst/>
              <a:defRPr sz="1100" b="0" i="0">
                <a:solidFill>
                  <a:schemeClr val="bg1"/>
                </a:solidFill>
                <a:latin typeface="Precisely Light" pitchFamily="2" charset="0"/>
              </a:defRPr>
            </a:lvl2pPr>
            <a:lvl3pPr marL="360362" indent="0" algn="ctr">
              <a:buFontTx/>
              <a:buNone/>
              <a:defRPr>
                <a:solidFill>
                  <a:schemeClr val="bg1"/>
                </a:solidFill>
              </a:defRPr>
            </a:lvl3pPr>
            <a:lvl4pPr marL="540000" indent="0" algn="ctr">
              <a:buFontTx/>
              <a:buNone/>
              <a:defRPr>
                <a:solidFill>
                  <a:schemeClr val="bg1"/>
                </a:solidFill>
              </a:defRPr>
            </a:lvl4pPr>
            <a:lvl5pPr marL="719137" indent="0" algn="ctr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Sarah Sample</a:t>
            </a:r>
          </a:p>
          <a:p>
            <a:pPr lvl="1"/>
            <a:r>
              <a:rPr lang="en-GB" dirty="0"/>
              <a:t>Full job Title Position </a:t>
            </a:r>
            <a:endParaRPr lang="en-US" dirty="0"/>
          </a:p>
        </p:txBody>
      </p:sp>
      <p:sp>
        <p:nvSpPr>
          <p:cNvPr id="46" name="Text Placeholder 4">
            <a:extLst>
              <a:ext uri="{FF2B5EF4-FFF2-40B4-BE49-F238E27FC236}">
                <a16:creationId xmlns:a16="http://schemas.microsoft.com/office/drawing/2014/main" id="{416E57E6-B056-C14F-BFED-1BE66CF05BE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917873" y="3595060"/>
            <a:ext cx="1622296" cy="451569"/>
          </a:xfr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0"/>
              </a:spcBef>
              <a:buFontTx/>
              <a:buNone/>
              <a:defRPr lang="en-US" sz="1100" kern="1200" dirty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  <a:lvl2pPr marL="6350" indent="0" algn="ctr">
              <a:lnSpc>
                <a:spcPct val="110000"/>
              </a:lnSpc>
              <a:spcBef>
                <a:spcPts val="0"/>
              </a:spcBef>
              <a:buFontTx/>
              <a:buNone/>
              <a:tabLst/>
              <a:defRPr sz="1100" b="0" i="0">
                <a:solidFill>
                  <a:schemeClr val="bg1"/>
                </a:solidFill>
                <a:latin typeface="Precisely Light" pitchFamily="2" charset="0"/>
              </a:defRPr>
            </a:lvl2pPr>
            <a:lvl3pPr marL="360362" indent="0" algn="ctr">
              <a:buFontTx/>
              <a:buNone/>
              <a:defRPr>
                <a:solidFill>
                  <a:schemeClr val="bg1"/>
                </a:solidFill>
              </a:defRPr>
            </a:lvl3pPr>
            <a:lvl4pPr marL="540000" indent="0" algn="ctr">
              <a:buFontTx/>
              <a:buNone/>
              <a:defRPr>
                <a:solidFill>
                  <a:schemeClr val="bg1"/>
                </a:solidFill>
              </a:defRPr>
            </a:lvl4pPr>
            <a:lvl5pPr marL="719137" indent="0" algn="ctr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Sarah Sample</a:t>
            </a:r>
          </a:p>
          <a:p>
            <a:pPr lvl="1"/>
            <a:r>
              <a:rPr lang="en-GB" dirty="0"/>
              <a:t>Full job Title Position </a:t>
            </a:r>
            <a:endParaRPr lang="en-US" dirty="0"/>
          </a:p>
        </p:txBody>
      </p:sp>
      <p:sp>
        <p:nvSpPr>
          <p:cNvPr id="47" name="Text Placeholder 4">
            <a:extLst>
              <a:ext uri="{FF2B5EF4-FFF2-40B4-BE49-F238E27FC236}">
                <a16:creationId xmlns:a16="http://schemas.microsoft.com/office/drawing/2014/main" id="{A96899DD-F61B-EC40-8CE4-DA0901D5BBB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576407" y="3595060"/>
            <a:ext cx="1622296" cy="451569"/>
          </a:xfr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0"/>
              </a:spcBef>
              <a:buFontTx/>
              <a:buNone/>
              <a:defRPr lang="en-US" sz="1100" kern="1200" dirty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  <a:lvl2pPr marL="6350" indent="0" algn="ctr">
              <a:lnSpc>
                <a:spcPct val="110000"/>
              </a:lnSpc>
              <a:spcBef>
                <a:spcPts val="0"/>
              </a:spcBef>
              <a:buFontTx/>
              <a:buNone/>
              <a:tabLst/>
              <a:defRPr sz="1100" b="0" i="0">
                <a:solidFill>
                  <a:schemeClr val="bg1"/>
                </a:solidFill>
                <a:latin typeface="Precisely Light" pitchFamily="2" charset="0"/>
              </a:defRPr>
            </a:lvl2pPr>
            <a:lvl3pPr marL="360362" indent="0" algn="ctr">
              <a:buFontTx/>
              <a:buNone/>
              <a:defRPr>
                <a:solidFill>
                  <a:schemeClr val="bg1"/>
                </a:solidFill>
              </a:defRPr>
            </a:lvl3pPr>
            <a:lvl4pPr marL="540000" indent="0" algn="ctr">
              <a:buFontTx/>
              <a:buNone/>
              <a:defRPr>
                <a:solidFill>
                  <a:schemeClr val="bg1"/>
                </a:solidFill>
              </a:defRPr>
            </a:lvl4pPr>
            <a:lvl5pPr marL="719137" indent="0" algn="ctr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Sarah Sample</a:t>
            </a:r>
          </a:p>
          <a:p>
            <a:pPr lvl="1"/>
            <a:r>
              <a:rPr lang="en-GB" dirty="0"/>
              <a:t>Full job Title Position </a:t>
            </a:r>
            <a:endParaRPr lang="en-US" dirty="0"/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E98EED4F-3322-CA4D-8F59-FE3E594AD82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917873" y="5774734"/>
            <a:ext cx="1622296" cy="451569"/>
          </a:xfr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0"/>
              </a:spcBef>
              <a:buFontTx/>
              <a:buNone/>
              <a:defRPr lang="en-US" sz="1100" kern="1200" dirty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  <a:lvl2pPr marL="6350" indent="0" algn="ctr">
              <a:lnSpc>
                <a:spcPct val="110000"/>
              </a:lnSpc>
              <a:spcBef>
                <a:spcPts val="0"/>
              </a:spcBef>
              <a:buFontTx/>
              <a:buNone/>
              <a:tabLst/>
              <a:defRPr sz="1100" b="0" i="0">
                <a:solidFill>
                  <a:schemeClr val="bg1"/>
                </a:solidFill>
                <a:latin typeface="Precisely Light" pitchFamily="2" charset="0"/>
              </a:defRPr>
            </a:lvl2pPr>
            <a:lvl3pPr marL="360362" indent="0" algn="ctr">
              <a:buFontTx/>
              <a:buNone/>
              <a:defRPr>
                <a:solidFill>
                  <a:schemeClr val="bg1"/>
                </a:solidFill>
              </a:defRPr>
            </a:lvl3pPr>
            <a:lvl4pPr marL="540000" indent="0" algn="ctr">
              <a:buFontTx/>
              <a:buNone/>
              <a:defRPr>
                <a:solidFill>
                  <a:schemeClr val="bg1"/>
                </a:solidFill>
              </a:defRPr>
            </a:lvl4pPr>
            <a:lvl5pPr marL="719137" indent="0" algn="ctr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Sarah Sample</a:t>
            </a:r>
          </a:p>
          <a:p>
            <a:pPr lvl="1"/>
            <a:r>
              <a:rPr lang="en-GB" dirty="0"/>
              <a:t>Full job Title Position </a:t>
            </a:r>
            <a:endParaRPr lang="en-US" dirty="0"/>
          </a:p>
        </p:txBody>
      </p:sp>
      <p:sp>
        <p:nvSpPr>
          <p:cNvPr id="51" name="Text Placeholder 4">
            <a:extLst>
              <a:ext uri="{FF2B5EF4-FFF2-40B4-BE49-F238E27FC236}">
                <a16:creationId xmlns:a16="http://schemas.microsoft.com/office/drawing/2014/main" id="{0884DD4C-AA60-0142-A519-DC03EEFE3CE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592340" y="5306903"/>
            <a:ext cx="1622296" cy="451569"/>
          </a:xfr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0"/>
              </a:spcBef>
              <a:buFontTx/>
              <a:buNone/>
              <a:defRPr lang="en-US" sz="1100" kern="1200" dirty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  <a:lvl2pPr marL="6350" indent="0" algn="ctr">
              <a:lnSpc>
                <a:spcPct val="110000"/>
              </a:lnSpc>
              <a:spcBef>
                <a:spcPts val="0"/>
              </a:spcBef>
              <a:buFontTx/>
              <a:buNone/>
              <a:tabLst/>
              <a:defRPr sz="1100" b="0" i="0">
                <a:solidFill>
                  <a:schemeClr val="bg1"/>
                </a:solidFill>
                <a:latin typeface="Precisely Light" pitchFamily="2" charset="0"/>
              </a:defRPr>
            </a:lvl2pPr>
            <a:lvl3pPr marL="360362" indent="0" algn="ctr">
              <a:buFontTx/>
              <a:buNone/>
              <a:defRPr>
                <a:solidFill>
                  <a:schemeClr val="bg1"/>
                </a:solidFill>
              </a:defRPr>
            </a:lvl3pPr>
            <a:lvl4pPr marL="540000" indent="0" algn="ctr">
              <a:buFontTx/>
              <a:buNone/>
              <a:defRPr>
                <a:solidFill>
                  <a:schemeClr val="bg1"/>
                </a:solidFill>
              </a:defRPr>
            </a:lvl4pPr>
            <a:lvl5pPr marL="719137" indent="0" algn="ctr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Sarah Sample</a:t>
            </a:r>
          </a:p>
          <a:p>
            <a:pPr lvl="1"/>
            <a:r>
              <a:rPr lang="en-GB" dirty="0"/>
              <a:t>Full job Title Position </a:t>
            </a:r>
            <a:endParaRPr lang="en-US" dirty="0"/>
          </a:p>
        </p:txBody>
      </p:sp>
      <p:sp>
        <p:nvSpPr>
          <p:cNvPr id="52" name="Text Placeholder 4">
            <a:extLst>
              <a:ext uri="{FF2B5EF4-FFF2-40B4-BE49-F238E27FC236}">
                <a16:creationId xmlns:a16="http://schemas.microsoft.com/office/drawing/2014/main" id="{257BC1AE-AEDF-124B-ACF9-F5D07DDB68E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65963" y="1394159"/>
            <a:ext cx="1622296" cy="451569"/>
          </a:xfr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0"/>
              </a:spcBef>
              <a:buFontTx/>
              <a:buNone/>
              <a:defRPr lang="en-US" sz="1100" kern="1200" dirty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  <a:lvl2pPr marL="6350" indent="0" algn="ctr">
              <a:lnSpc>
                <a:spcPct val="110000"/>
              </a:lnSpc>
              <a:spcBef>
                <a:spcPts val="0"/>
              </a:spcBef>
              <a:buFontTx/>
              <a:buNone/>
              <a:tabLst/>
              <a:defRPr sz="1100" b="0" i="0">
                <a:solidFill>
                  <a:schemeClr val="bg1"/>
                </a:solidFill>
                <a:latin typeface="Precisely Light" pitchFamily="2" charset="0"/>
              </a:defRPr>
            </a:lvl2pPr>
            <a:lvl3pPr marL="360362" indent="0" algn="ctr">
              <a:buFontTx/>
              <a:buNone/>
              <a:defRPr>
                <a:solidFill>
                  <a:schemeClr val="bg1"/>
                </a:solidFill>
              </a:defRPr>
            </a:lvl3pPr>
            <a:lvl4pPr marL="540000" indent="0" algn="ctr">
              <a:buFontTx/>
              <a:buNone/>
              <a:defRPr>
                <a:solidFill>
                  <a:schemeClr val="bg1"/>
                </a:solidFill>
              </a:defRPr>
            </a:lvl4pPr>
            <a:lvl5pPr marL="719137" indent="0" algn="ctr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Sarah Sample</a:t>
            </a:r>
          </a:p>
          <a:p>
            <a:pPr lvl="1"/>
            <a:r>
              <a:rPr lang="en-GB" dirty="0"/>
              <a:t>Full job Title Position </a:t>
            </a:r>
            <a:endParaRPr lang="en-US" dirty="0"/>
          </a:p>
        </p:txBody>
      </p:sp>
      <p:sp>
        <p:nvSpPr>
          <p:cNvPr id="53" name="Picture Placeholder 2">
            <a:extLst>
              <a:ext uri="{FF2B5EF4-FFF2-40B4-BE49-F238E27FC236}">
                <a16:creationId xmlns:a16="http://schemas.microsoft.com/office/drawing/2014/main" id="{0CCE627C-2E40-894C-A098-D39393FE364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31679" y="630508"/>
            <a:ext cx="691200" cy="6912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 sz="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6706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o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AFB75669-ACF3-FF49-9469-338B02E14D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40588" y="621647"/>
            <a:ext cx="10689385" cy="637426"/>
          </a:xfrm>
        </p:spPr>
        <p:txBody>
          <a:bodyPr anchor="t"/>
          <a:lstStyle>
            <a:lvl1pPr algn="l">
              <a:defRPr lang="en-GB" sz="4000" b="0" i="0" kern="1200" dirty="0" smtClean="0">
                <a:solidFill>
                  <a:schemeClr val="tx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2 column text slide</a:t>
            </a:r>
          </a:p>
        </p:txBody>
      </p:sp>
      <p:sp>
        <p:nvSpPr>
          <p:cNvPr id="34" name="Text Placeholder 32">
            <a:extLst>
              <a:ext uri="{FF2B5EF4-FFF2-40B4-BE49-F238E27FC236}">
                <a16:creationId xmlns:a16="http://schemas.microsoft.com/office/drawing/2014/main" id="{E231FC19-8F20-E44F-A8F6-3C6F172531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92718" y="1693443"/>
            <a:ext cx="140400" cy="42660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 sz="100" b="0" i="0">
                <a:latin typeface="Precisely" pitchFamily="2" charset="0"/>
              </a:defRPr>
            </a:lvl1pPr>
          </a:lstStyle>
          <a:p>
            <a:pPr lvl="0"/>
            <a:r>
              <a:rPr lang="en-US" dirty="0"/>
              <a:t>.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7517C691-4B22-B546-B00C-7508396BED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0588" y="1699651"/>
            <a:ext cx="4748075" cy="4096208"/>
          </a:xfrm>
        </p:spPr>
        <p:txBody>
          <a:bodyPr/>
          <a:lstStyle>
            <a:lvl1pPr marL="180975" indent="-180975">
              <a:buClr>
                <a:schemeClr val="accent2"/>
              </a:buClr>
              <a:tabLst/>
              <a:defRPr sz="1600" b="0" i="0">
                <a:latin typeface="Precisely Light" pitchFamily="2" charset="0"/>
              </a:defRPr>
            </a:lvl1pPr>
            <a:lvl2pPr marL="358775" indent="-179388">
              <a:buClr>
                <a:schemeClr val="accent2"/>
              </a:buClr>
              <a:tabLst/>
              <a:defRPr sz="1400" b="0" i="0">
                <a:latin typeface="Precisely Light" pitchFamily="2" charset="0"/>
              </a:defRPr>
            </a:lvl2pPr>
            <a:lvl3pPr marL="539750" indent="-179388">
              <a:buClr>
                <a:schemeClr val="accent2"/>
              </a:buClr>
              <a:tabLst/>
              <a:defRPr sz="1200" b="0" i="0">
                <a:latin typeface="Precisely Light" pitchFamily="2" charset="0"/>
              </a:defRPr>
            </a:lvl3pPr>
            <a:lvl4pPr marL="719138" indent="-179388">
              <a:buClr>
                <a:schemeClr val="accent2"/>
              </a:buClr>
              <a:tabLst/>
              <a:defRPr sz="1100" b="0" i="0">
                <a:latin typeface="Precisely Light" pitchFamily="2" charset="0"/>
              </a:defRPr>
            </a:lvl4pPr>
            <a:lvl5pPr marL="898525" indent="-179388">
              <a:buClr>
                <a:schemeClr val="accent2"/>
              </a:buClr>
              <a:tabLst/>
              <a:defRPr sz="1100" b="0" i="0">
                <a:latin typeface="Precisely Light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000" b="0" i="0">
                <a:latin typeface="Precisely Light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900" b="0" i="0">
                <a:latin typeface="Precisely Light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800" b="0" i="0">
                <a:latin typeface="Precisely Light" pitchFamily="2" charset="0"/>
              </a:defRPr>
            </a:lvl8pPr>
            <a:lvl9pPr marL="1619250" indent="-179388">
              <a:buClr>
                <a:schemeClr val="accent2"/>
              </a:buClr>
              <a:tabLst/>
              <a:defRPr sz="700" b="0" i="0">
                <a:latin typeface="Precisely Light" pitchFamily="2" charset="0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61BD4C9F-EAE5-DB40-A40F-D93B590FC8F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464732" y="1699651"/>
            <a:ext cx="4748075" cy="4096208"/>
          </a:xfrm>
        </p:spPr>
        <p:txBody>
          <a:bodyPr/>
          <a:lstStyle>
            <a:lvl1pPr marL="180975" indent="-180975">
              <a:buClr>
                <a:schemeClr val="accent2"/>
              </a:buClr>
              <a:tabLst/>
              <a:defRPr sz="1600" b="0" i="0">
                <a:latin typeface="Precisely Light" pitchFamily="2" charset="0"/>
              </a:defRPr>
            </a:lvl1pPr>
            <a:lvl2pPr marL="358775" indent="-179388">
              <a:buClr>
                <a:schemeClr val="accent2"/>
              </a:buClr>
              <a:tabLst/>
              <a:defRPr sz="1400" b="0" i="0">
                <a:latin typeface="Precisely Light" pitchFamily="2" charset="0"/>
              </a:defRPr>
            </a:lvl2pPr>
            <a:lvl3pPr marL="539750" indent="-179388">
              <a:buClr>
                <a:schemeClr val="accent2"/>
              </a:buClr>
              <a:tabLst/>
              <a:defRPr sz="1200" b="0" i="0">
                <a:latin typeface="Precisely Light" pitchFamily="2" charset="0"/>
              </a:defRPr>
            </a:lvl3pPr>
            <a:lvl4pPr marL="719138" indent="-179388">
              <a:buClr>
                <a:schemeClr val="accent2"/>
              </a:buClr>
              <a:tabLst/>
              <a:defRPr sz="1100" b="0" i="0">
                <a:latin typeface="Precisely Light" pitchFamily="2" charset="0"/>
              </a:defRPr>
            </a:lvl4pPr>
            <a:lvl5pPr marL="898525" indent="-179388">
              <a:buClr>
                <a:schemeClr val="accent2"/>
              </a:buClr>
              <a:tabLst/>
              <a:defRPr sz="1100" b="0" i="0">
                <a:latin typeface="Precisely Light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000" b="0" i="0">
                <a:latin typeface="Precisely Light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900" b="0" i="0">
                <a:latin typeface="Precisely Light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800" b="0" i="0">
                <a:latin typeface="Precisely Light" pitchFamily="2" charset="0"/>
              </a:defRPr>
            </a:lvl8pPr>
            <a:lvl9pPr marL="1619250" indent="-179388">
              <a:buClr>
                <a:schemeClr val="accent2"/>
              </a:buClr>
              <a:tabLst/>
              <a:defRPr sz="700" b="0" i="0">
                <a:latin typeface="Precisely Light" pitchFamily="2" charset="0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7E9B92EE-0728-E44F-8BD8-EC4A08728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791A758-26BB-BE47-A2A7-B2E07528E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84A7CEE-9B22-8E4A-8760-A680EF75AA25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accent2"/>
          </a:solidFill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2DC8E0DA-C6DC-ED48-9061-6DF2CACE966E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55B50383-211D-C041-A23F-37233A38B281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6652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94" userDrawn="1">
          <p15:clr>
            <a:srgbClr val="FBAE40"/>
          </p15:clr>
        </p15:guide>
        <p15:guide id="2" orient="horz" pos="1422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209A6BF-493E-0445-9419-4E4213D6851D}"/>
              </a:ext>
            </a:extLst>
          </p:cNvPr>
          <p:cNvSpPr/>
          <p:nvPr userDrawn="1"/>
        </p:nvSpPr>
        <p:spPr>
          <a:xfrm>
            <a:off x="8138110" y="-2"/>
            <a:ext cx="4053890" cy="68580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Precisely" pitchFamily="2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C4D032-637F-AC4A-8C45-9EE25FBE7687}"/>
              </a:ext>
            </a:extLst>
          </p:cNvPr>
          <p:cNvSpPr/>
          <p:nvPr userDrawn="1"/>
        </p:nvSpPr>
        <p:spPr>
          <a:xfrm>
            <a:off x="4090545" y="0"/>
            <a:ext cx="4047565" cy="6858002"/>
          </a:xfrm>
          <a:prstGeom prst="rect">
            <a:avLst/>
          </a:prstGeom>
          <a:solidFill>
            <a:srgbClr val="F2F2F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Precisely" pitchFamily="2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FB75669-ACF3-FF49-9469-338B02E14D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40588" y="621647"/>
            <a:ext cx="7142435" cy="637426"/>
          </a:xfrm>
        </p:spPr>
        <p:txBody>
          <a:bodyPr anchor="t"/>
          <a:lstStyle>
            <a:lvl1pPr algn="l">
              <a:defRPr lang="en-GB" sz="4000" b="0" i="0" kern="1200" dirty="0" smtClean="0">
                <a:solidFill>
                  <a:schemeClr val="tx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Enter title</a:t>
            </a:r>
          </a:p>
        </p:txBody>
      </p:sp>
      <p:sp>
        <p:nvSpPr>
          <p:cNvPr id="50" name="Text Placeholder 3">
            <a:extLst>
              <a:ext uri="{FF2B5EF4-FFF2-40B4-BE49-F238E27FC236}">
                <a16:creationId xmlns:a16="http://schemas.microsoft.com/office/drawing/2014/main" id="{C38CCB27-088D-1C4C-A398-1BACA9F1B6E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31693" y="1565945"/>
            <a:ext cx="3080492" cy="383009"/>
          </a:xfrm>
        </p:spPr>
        <p:txBody>
          <a:bodyPr anchor="b"/>
          <a:lstStyle>
            <a:lvl1pPr marL="0" indent="0">
              <a:buClr>
                <a:schemeClr val="accent2"/>
              </a:buClr>
              <a:buFontTx/>
              <a:buNone/>
              <a:tabLst/>
              <a:defRPr sz="1600" b="0">
                <a:solidFill>
                  <a:schemeClr val="tx1"/>
                </a:solidFill>
                <a:latin typeface="Precisely Bold" panose="00000800000000000000" pitchFamily="2" charset="0"/>
              </a:defRPr>
            </a:lvl1pPr>
            <a:lvl2pPr marL="179388" indent="0">
              <a:buClr>
                <a:schemeClr val="accent2"/>
              </a:buClr>
              <a:buFontTx/>
              <a:buNone/>
              <a:tabLst/>
              <a:defRPr sz="1500" b="0">
                <a:solidFill>
                  <a:schemeClr val="tx1"/>
                </a:solidFill>
                <a:latin typeface="Precisely Bold" panose="00000800000000000000" pitchFamily="2" charset="0"/>
              </a:defRPr>
            </a:lvl2pPr>
            <a:lvl3pPr marL="360362" indent="0">
              <a:buClr>
                <a:schemeClr val="accent2"/>
              </a:buClr>
              <a:buFontTx/>
              <a:buNone/>
              <a:defRPr sz="1400" b="0">
                <a:solidFill>
                  <a:schemeClr val="tx1"/>
                </a:solidFill>
                <a:latin typeface="Precisely Bold" panose="00000800000000000000" pitchFamily="2" charset="0"/>
              </a:defRPr>
            </a:lvl3pPr>
            <a:lvl4pPr marL="540000" indent="0">
              <a:buClr>
                <a:schemeClr val="accent2"/>
              </a:buClr>
              <a:buFontTx/>
              <a:buNone/>
              <a:defRPr sz="1300" b="0">
                <a:solidFill>
                  <a:schemeClr val="tx1"/>
                </a:solidFill>
                <a:latin typeface="Precisely Bold" panose="00000800000000000000" pitchFamily="2" charset="0"/>
              </a:defRPr>
            </a:lvl4pPr>
            <a:lvl5pPr marL="719137" indent="0">
              <a:buClr>
                <a:schemeClr val="accent2"/>
              </a:buClr>
              <a:buFontTx/>
              <a:buNone/>
              <a:defRPr sz="1200" b="0">
                <a:solidFill>
                  <a:schemeClr val="tx1"/>
                </a:solidFill>
                <a:latin typeface="Precisely Bold" panose="00000800000000000000" pitchFamily="2" charset="0"/>
              </a:defRPr>
            </a:lvl5pPr>
            <a:lvl6pPr marL="900112" indent="0">
              <a:buClr>
                <a:schemeClr val="accent2"/>
              </a:buClr>
              <a:buFontTx/>
              <a:buNone/>
              <a:tabLst/>
              <a:defRPr sz="1100" b="0">
                <a:solidFill>
                  <a:schemeClr val="tx1"/>
                </a:solidFill>
                <a:latin typeface="Precisely Bold" panose="00000800000000000000" pitchFamily="2" charset="0"/>
              </a:defRPr>
            </a:lvl6pPr>
            <a:lvl7pPr marL="1079500" indent="0">
              <a:buClr>
                <a:schemeClr val="accent2"/>
              </a:buClr>
              <a:buFontTx/>
              <a:buNone/>
              <a:tabLst/>
              <a:defRPr sz="1000" b="0">
                <a:solidFill>
                  <a:schemeClr val="tx1"/>
                </a:solidFill>
                <a:latin typeface="Precisely Bold" panose="00000800000000000000" pitchFamily="2" charset="0"/>
              </a:defRPr>
            </a:lvl7pPr>
            <a:lvl8pPr marL="1260475" indent="0">
              <a:buClr>
                <a:schemeClr val="accent2"/>
              </a:buClr>
              <a:buFontTx/>
              <a:buNone/>
              <a:tabLst/>
              <a:defRPr sz="900" b="0">
                <a:solidFill>
                  <a:schemeClr val="tx1"/>
                </a:solidFill>
                <a:latin typeface="Precisely Bold" panose="00000800000000000000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</p:txBody>
      </p:sp>
      <p:sp>
        <p:nvSpPr>
          <p:cNvPr id="56" name="Text Placeholder 3">
            <a:extLst>
              <a:ext uri="{FF2B5EF4-FFF2-40B4-BE49-F238E27FC236}">
                <a16:creationId xmlns:a16="http://schemas.microsoft.com/office/drawing/2014/main" id="{E04022F8-14F6-954D-9BA7-54859230E66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31693" y="2220687"/>
            <a:ext cx="3080492" cy="3769296"/>
          </a:xfrm>
        </p:spPr>
        <p:txBody>
          <a:bodyPr/>
          <a:lstStyle>
            <a:lvl1pPr marL="179388" indent="-180000"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600" b="0" i="0">
                <a:solidFill>
                  <a:schemeClr val="tx1"/>
                </a:solidFill>
                <a:latin typeface="Precisely Light" pitchFamily="2" charset="0"/>
              </a:defRPr>
            </a:lvl1pPr>
            <a:lvl2pPr marL="360363" indent="-180975">
              <a:buClr>
                <a:schemeClr val="accent2"/>
              </a:buClr>
              <a:tabLst/>
              <a:defRPr sz="1500" b="0" i="0">
                <a:solidFill>
                  <a:schemeClr val="tx1"/>
                </a:solidFill>
                <a:latin typeface="Precisely Light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1"/>
                </a:solidFill>
                <a:latin typeface="Precisely Light" pitchFamily="2" charset="0"/>
              </a:defRPr>
            </a:lvl3pPr>
            <a:lvl4pPr>
              <a:buClr>
                <a:schemeClr val="accent2"/>
              </a:buClr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100" b="0" i="0">
                <a:solidFill>
                  <a:schemeClr val="tx1"/>
                </a:solidFill>
                <a:latin typeface="Precisely Light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1000" b="0" i="0">
                <a:solidFill>
                  <a:schemeClr val="tx1"/>
                </a:solidFill>
                <a:latin typeface="Precisely Light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900" b="0" i="0">
                <a:solidFill>
                  <a:schemeClr val="tx1"/>
                </a:solidFill>
                <a:latin typeface="Precisely Light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DD8C1EE-4213-3E43-891D-26DCF89EC507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bg1"/>
          </a:solidFill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9BAEFFCD-F407-CB4A-BE95-B831152A4F31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C358F1A-6156-4D41-97F2-5D84320E3E8F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EFEC1298-5444-C949-BCF4-3638904A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1B54ACE-4B17-9641-BFDC-0F597BF30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CF1FF935-8007-B04F-80C7-9C9253F4973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586859" y="1565945"/>
            <a:ext cx="3080492" cy="383009"/>
          </a:xfrm>
        </p:spPr>
        <p:txBody>
          <a:bodyPr anchor="b"/>
          <a:lstStyle>
            <a:lvl1pPr marL="0" indent="0">
              <a:buClr>
                <a:schemeClr val="accent2"/>
              </a:buClr>
              <a:buFontTx/>
              <a:buNone/>
              <a:tabLst/>
              <a:defRPr sz="1600" b="0">
                <a:solidFill>
                  <a:schemeClr val="tx1"/>
                </a:solidFill>
                <a:latin typeface="Precisely Bold" panose="00000800000000000000" pitchFamily="2" charset="0"/>
              </a:defRPr>
            </a:lvl1pPr>
            <a:lvl2pPr marL="179388" indent="0">
              <a:buClr>
                <a:schemeClr val="accent2"/>
              </a:buClr>
              <a:buFontTx/>
              <a:buNone/>
              <a:tabLst/>
              <a:defRPr sz="1500" b="0">
                <a:solidFill>
                  <a:schemeClr val="tx1"/>
                </a:solidFill>
                <a:latin typeface="Precisely Bold" panose="00000800000000000000" pitchFamily="2" charset="0"/>
              </a:defRPr>
            </a:lvl2pPr>
            <a:lvl3pPr marL="360362" indent="0">
              <a:buClr>
                <a:schemeClr val="accent2"/>
              </a:buClr>
              <a:buFontTx/>
              <a:buNone/>
              <a:defRPr sz="1400" b="0">
                <a:solidFill>
                  <a:schemeClr val="tx1"/>
                </a:solidFill>
                <a:latin typeface="Precisely Bold" panose="00000800000000000000" pitchFamily="2" charset="0"/>
              </a:defRPr>
            </a:lvl3pPr>
            <a:lvl4pPr marL="540000" indent="0">
              <a:buClr>
                <a:schemeClr val="accent2"/>
              </a:buClr>
              <a:buFontTx/>
              <a:buNone/>
              <a:defRPr sz="1300" b="0">
                <a:solidFill>
                  <a:schemeClr val="tx1"/>
                </a:solidFill>
                <a:latin typeface="Precisely Bold" panose="00000800000000000000" pitchFamily="2" charset="0"/>
              </a:defRPr>
            </a:lvl4pPr>
            <a:lvl5pPr marL="719137" indent="0">
              <a:buClr>
                <a:schemeClr val="accent2"/>
              </a:buClr>
              <a:buFontTx/>
              <a:buNone/>
              <a:defRPr sz="1200" b="0">
                <a:solidFill>
                  <a:schemeClr val="tx1"/>
                </a:solidFill>
                <a:latin typeface="Precisely Bold" panose="00000800000000000000" pitchFamily="2" charset="0"/>
              </a:defRPr>
            </a:lvl5pPr>
            <a:lvl6pPr marL="900112" indent="0">
              <a:buClr>
                <a:schemeClr val="accent2"/>
              </a:buClr>
              <a:buFontTx/>
              <a:buNone/>
              <a:tabLst/>
              <a:defRPr sz="1100" b="0">
                <a:solidFill>
                  <a:schemeClr val="tx1"/>
                </a:solidFill>
                <a:latin typeface="Precisely Bold" panose="00000800000000000000" pitchFamily="2" charset="0"/>
              </a:defRPr>
            </a:lvl6pPr>
            <a:lvl7pPr marL="1079500" indent="0">
              <a:buClr>
                <a:schemeClr val="accent2"/>
              </a:buClr>
              <a:buFontTx/>
              <a:buNone/>
              <a:tabLst/>
              <a:defRPr sz="1000" b="0">
                <a:solidFill>
                  <a:schemeClr val="tx1"/>
                </a:solidFill>
                <a:latin typeface="Precisely Bold" panose="00000800000000000000" pitchFamily="2" charset="0"/>
              </a:defRPr>
            </a:lvl7pPr>
            <a:lvl8pPr marL="1260475" indent="0">
              <a:buClr>
                <a:schemeClr val="accent2"/>
              </a:buClr>
              <a:buFontTx/>
              <a:buNone/>
              <a:tabLst/>
              <a:defRPr sz="900" b="0">
                <a:solidFill>
                  <a:schemeClr val="tx1"/>
                </a:solidFill>
                <a:latin typeface="Precisely Bold" panose="00000800000000000000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D952EAB2-FAAF-C24A-ACE4-1A026214E8B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586859" y="2220687"/>
            <a:ext cx="3080492" cy="3769296"/>
          </a:xfrm>
        </p:spPr>
        <p:txBody>
          <a:bodyPr/>
          <a:lstStyle>
            <a:lvl1pPr marL="179388" indent="-180000"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600" b="0" i="0">
                <a:solidFill>
                  <a:schemeClr val="tx1"/>
                </a:solidFill>
                <a:latin typeface="Precisely Light" pitchFamily="2" charset="0"/>
              </a:defRPr>
            </a:lvl1pPr>
            <a:lvl2pPr marL="360363" indent="-180975">
              <a:buClr>
                <a:schemeClr val="accent2"/>
              </a:buClr>
              <a:tabLst/>
              <a:defRPr sz="1500" b="0" i="0">
                <a:solidFill>
                  <a:schemeClr val="tx1"/>
                </a:solidFill>
                <a:latin typeface="Precisely Light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1"/>
                </a:solidFill>
                <a:latin typeface="Precisely Light" pitchFamily="2" charset="0"/>
              </a:defRPr>
            </a:lvl3pPr>
            <a:lvl4pPr>
              <a:buClr>
                <a:schemeClr val="accent2"/>
              </a:buClr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100" b="0" i="0">
                <a:solidFill>
                  <a:schemeClr val="tx1"/>
                </a:solidFill>
                <a:latin typeface="Precisely Light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1000" b="0" i="0">
                <a:solidFill>
                  <a:schemeClr val="tx1"/>
                </a:solidFill>
                <a:latin typeface="Precisely Light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900" b="0" i="0">
                <a:solidFill>
                  <a:schemeClr val="tx1"/>
                </a:solidFill>
                <a:latin typeface="Precisely Light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EFE07D2E-BE2E-3A49-85D0-E03F59993A8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655276" y="1565945"/>
            <a:ext cx="3080492" cy="383009"/>
          </a:xfrm>
        </p:spPr>
        <p:txBody>
          <a:bodyPr anchor="b"/>
          <a:lstStyle>
            <a:lvl1pPr marL="0" indent="0">
              <a:buClr>
                <a:schemeClr val="bg1"/>
              </a:buClr>
              <a:buFontTx/>
              <a:buNone/>
              <a:tabLst/>
              <a:defRPr sz="1600" b="0">
                <a:solidFill>
                  <a:schemeClr val="bg1"/>
                </a:solidFill>
                <a:latin typeface="Precisely Bold" panose="00000800000000000000" pitchFamily="2" charset="0"/>
              </a:defRPr>
            </a:lvl1pPr>
            <a:lvl2pPr marL="179388" indent="0">
              <a:buClr>
                <a:schemeClr val="accent2"/>
              </a:buClr>
              <a:buFontTx/>
              <a:buNone/>
              <a:tabLst/>
              <a:defRPr sz="1500" b="0">
                <a:solidFill>
                  <a:schemeClr val="tx1"/>
                </a:solidFill>
                <a:latin typeface="Precisely Bold" panose="00000800000000000000" pitchFamily="2" charset="0"/>
              </a:defRPr>
            </a:lvl2pPr>
            <a:lvl3pPr marL="360362" indent="0">
              <a:buClr>
                <a:schemeClr val="accent2"/>
              </a:buClr>
              <a:buFontTx/>
              <a:buNone/>
              <a:defRPr sz="1400" b="0">
                <a:solidFill>
                  <a:schemeClr val="tx1"/>
                </a:solidFill>
                <a:latin typeface="Precisely Bold" panose="00000800000000000000" pitchFamily="2" charset="0"/>
              </a:defRPr>
            </a:lvl3pPr>
            <a:lvl4pPr marL="540000" indent="0">
              <a:buClr>
                <a:schemeClr val="accent2"/>
              </a:buClr>
              <a:buFontTx/>
              <a:buNone/>
              <a:defRPr sz="1300" b="0">
                <a:solidFill>
                  <a:schemeClr val="tx1"/>
                </a:solidFill>
                <a:latin typeface="Precisely Bold" panose="00000800000000000000" pitchFamily="2" charset="0"/>
              </a:defRPr>
            </a:lvl4pPr>
            <a:lvl5pPr marL="719137" indent="0">
              <a:buClr>
                <a:schemeClr val="accent2"/>
              </a:buClr>
              <a:buFontTx/>
              <a:buNone/>
              <a:defRPr sz="1200" b="0">
                <a:solidFill>
                  <a:schemeClr val="tx1"/>
                </a:solidFill>
                <a:latin typeface="Precisely Bold" panose="00000800000000000000" pitchFamily="2" charset="0"/>
              </a:defRPr>
            </a:lvl5pPr>
            <a:lvl6pPr marL="900112" indent="0">
              <a:buClr>
                <a:schemeClr val="accent2"/>
              </a:buClr>
              <a:buFontTx/>
              <a:buNone/>
              <a:tabLst/>
              <a:defRPr sz="1100" b="0">
                <a:solidFill>
                  <a:schemeClr val="tx1"/>
                </a:solidFill>
                <a:latin typeface="Precisely Bold" panose="00000800000000000000" pitchFamily="2" charset="0"/>
              </a:defRPr>
            </a:lvl6pPr>
            <a:lvl7pPr marL="1079500" indent="0">
              <a:buClr>
                <a:schemeClr val="accent2"/>
              </a:buClr>
              <a:buFontTx/>
              <a:buNone/>
              <a:tabLst/>
              <a:defRPr sz="1000" b="0">
                <a:solidFill>
                  <a:schemeClr val="tx1"/>
                </a:solidFill>
                <a:latin typeface="Precisely Bold" panose="00000800000000000000" pitchFamily="2" charset="0"/>
              </a:defRPr>
            </a:lvl7pPr>
            <a:lvl8pPr marL="1260475" indent="0">
              <a:buClr>
                <a:schemeClr val="accent2"/>
              </a:buClr>
              <a:buFontTx/>
              <a:buNone/>
              <a:tabLst/>
              <a:defRPr sz="900" b="0">
                <a:solidFill>
                  <a:schemeClr val="tx1"/>
                </a:solidFill>
                <a:latin typeface="Precisely Bold" panose="00000800000000000000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319047AF-1EA8-3347-9F5A-11310221F5B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655276" y="2220687"/>
            <a:ext cx="3080492" cy="3769296"/>
          </a:xfrm>
        </p:spPr>
        <p:txBody>
          <a:bodyPr/>
          <a:lstStyle>
            <a:lvl1pPr marL="179388" indent="-180000">
              <a:buClr>
                <a:schemeClr val="bg1"/>
              </a:buClr>
              <a:buFont typeface="Arial" panose="020B0604020202020204" pitchFamily="34" charset="0"/>
              <a:buChar char="•"/>
              <a:tabLst/>
              <a:defRPr sz="1600" b="0" i="0">
                <a:solidFill>
                  <a:schemeClr val="bg1"/>
                </a:solidFill>
                <a:latin typeface="Precisely Light" pitchFamily="2" charset="0"/>
              </a:defRPr>
            </a:lvl1pPr>
            <a:lvl2pPr marL="360363" indent="-180975">
              <a:buClr>
                <a:schemeClr val="bg1"/>
              </a:buClr>
              <a:tabLst/>
              <a:defRPr sz="1500" b="0" i="0">
                <a:solidFill>
                  <a:schemeClr val="bg1"/>
                </a:solidFill>
                <a:latin typeface="Precisely Light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Precisely Light" pitchFamily="2" charset="0"/>
              </a:defRPr>
            </a:lvl3pPr>
            <a:lvl4pPr>
              <a:buClr>
                <a:schemeClr val="bg1"/>
              </a:buClr>
              <a:defRPr sz="1300" b="0" i="0">
                <a:solidFill>
                  <a:schemeClr val="bg1"/>
                </a:solidFill>
                <a:latin typeface="Precisely Light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bg1"/>
              </a:buClr>
              <a:tabLst/>
              <a:defRPr sz="1100" b="0" i="0">
                <a:solidFill>
                  <a:schemeClr val="bg1"/>
                </a:solidFill>
                <a:latin typeface="Precisely Light" pitchFamily="2" charset="0"/>
              </a:defRPr>
            </a:lvl6pPr>
            <a:lvl7pPr marL="1258888" indent="-179388">
              <a:buClr>
                <a:schemeClr val="bg1"/>
              </a:buClr>
              <a:tabLst/>
              <a:defRPr sz="1000" b="0" i="0">
                <a:solidFill>
                  <a:schemeClr val="bg1"/>
                </a:solidFill>
                <a:latin typeface="Precisely Light" pitchFamily="2" charset="0"/>
              </a:defRPr>
            </a:lvl7pPr>
            <a:lvl8pPr marL="1439863" indent="-179388">
              <a:buClr>
                <a:schemeClr val="bg1"/>
              </a:buClr>
              <a:tabLst/>
              <a:defRPr sz="900" b="0" i="0">
                <a:solidFill>
                  <a:schemeClr val="bg1"/>
                </a:solidFill>
                <a:latin typeface="Precisely Light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</p:txBody>
      </p:sp>
    </p:spTree>
    <p:extLst>
      <p:ext uri="{BB962C8B-B14F-4D97-AF65-F5344CB8AC3E}">
        <p14:creationId xmlns:p14="http://schemas.microsoft.com/office/powerpoint/2010/main" val="21235617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209A6BF-493E-0445-9419-4E4213D6851D}"/>
              </a:ext>
            </a:extLst>
          </p:cNvPr>
          <p:cNvSpPr/>
          <p:nvPr userDrawn="1"/>
        </p:nvSpPr>
        <p:spPr>
          <a:xfrm>
            <a:off x="8138110" y="-2"/>
            <a:ext cx="4053890" cy="68580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Precisely" pitchFamily="2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C4D032-637F-AC4A-8C45-9EE25FBE7687}"/>
              </a:ext>
            </a:extLst>
          </p:cNvPr>
          <p:cNvSpPr/>
          <p:nvPr userDrawn="1"/>
        </p:nvSpPr>
        <p:spPr>
          <a:xfrm>
            <a:off x="4090545" y="0"/>
            <a:ext cx="4047565" cy="6858002"/>
          </a:xfrm>
          <a:prstGeom prst="rect">
            <a:avLst/>
          </a:prstGeom>
          <a:solidFill>
            <a:srgbClr val="F2F2F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Precisely" pitchFamily="2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FB75669-ACF3-FF49-9469-338B02E14D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40588" y="621647"/>
            <a:ext cx="7142435" cy="637426"/>
          </a:xfrm>
        </p:spPr>
        <p:txBody>
          <a:bodyPr anchor="t"/>
          <a:lstStyle>
            <a:lvl1pPr algn="l">
              <a:defRPr lang="en-GB" sz="4000" b="0" i="0" kern="1200" dirty="0" smtClean="0">
                <a:solidFill>
                  <a:schemeClr val="tx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Enter title</a:t>
            </a:r>
          </a:p>
        </p:txBody>
      </p:sp>
      <p:sp>
        <p:nvSpPr>
          <p:cNvPr id="50" name="Text Placeholder 3">
            <a:extLst>
              <a:ext uri="{FF2B5EF4-FFF2-40B4-BE49-F238E27FC236}">
                <a16:creationId xmlns:a16="http://schemas.microsoft.com/office/drawing/2014/main" id="{C38CCB27-088D-1C4C-A398-1BACA9F1B6E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31693" y="1699791"/>
            <a:ext cx="3080492" cy="1941765"/>
          </a:xfrm>
        </p:spPr>
        <p:txBody>
          <a:bodyPr/>
          <a:lstStyle>
            <a:lvl1pPr marL="179388" indent="-180000"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600" b="0">
                <a:solidFill>
                  <a:schemeClr val="tx1"/>
                </a:solidFill>
                <a:latin typeface="Precisely Bold" panose="00000800000000000000" pitchFamily="2" charset="0"/>
              </a:defRPr>
            </a:lvl1pPr>
            <a:lvl2pPr marL="360363" indent="-180975">
              <a:buClr>
                <a:schemeClr val="accent2"/>
              </a:buClr>
              <a:tabLst/>
              <a:defRPr sz="1500" b="0">
                <a:solidFill>
                  <a:schemeClr val="tx1"/>
                </a:solidFill>
                <a:latin typeface="Precisely Bold" panose="00000800000000000000" pitchFamily="2" charset="0"/>
              </a:defRPr>
            </a:lvl2pPr>
            <a:lvl3pPr>
              <a:buClr>
                <a:schemeClr val="accent2"/>
              </a:buClr>
              <a:defRPr sz="1400" b="0">
                <a:solidFill>
                  <a:schemeClr val="tx1"/>
                </a:solidFill>
                <a:latin typeface="Precisely Bold" panose="00000800000000000000" pitchFamily="2" charset="0"/>
              </a:defRPr>
            </a:lvl3pPr>
            <a:lvl4pPr>
              <a:buClr>
                <a:schemeClr val="accent2"/>
              </a:buClr>
              <a:defRPr sz="1300" b="0">
                <a:solidFill>
                  <a:schemeClr val="tx1"/>
                </a:solidFill>
                <a:latin typeface="Precisely Bold" panose="00000800000000000000" pitchFamily="2" charset="0"/>
              </a:defRPr>
            </a:lvl4pPr>
            <a:lvl5pPr>
              <a:buClr>
                <a:schemeClr val="accent2"/>
              </a:buClr>
              <a:defRPr sz="1200" b="0">
                <a:solidFill>
                  <a:schemeClr val="tx1"/>
                </a:solidFill>
                <a:latin typeface="Precisely Bold" panose="00000800000000000000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100" b="0">
                <a:solidFill>
                  <a:schemeClr val="tx1"/>
                </a:solidFill>
                <a:latin typeface="Precisely Bold" panose="00000800000000000000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1000" b="0">
                <a:solidFill>
                  <a:schemeClr val="tx1"/>
                </a:solidFill>
                <a:latin typeface="Precisely Bold" panose="00000800000000000000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900" b="0">
                <a:solidFill>
                  <a:schemeClr val="tx1"/>
                </a:solidFill>
                <a:latin typeface="Precisely Bold" panose="00000800000000000000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</p:txBody>
      </p:sp>
      <p:sp>
        <p:nvSpPr>
          <p:cNvPr id="51" name="Text Placeholder 3">
            <a:extLst>
              <a:ext uri="{FF2B5EF4-FFF2-40B4-BE49-F238E27FC236}">
                <a16:creationId xmlns:a16="http://schemas.microsoft.com/office/drawing/2014/main" id="{6A214D5D-8662-AA4C-AFFB-13D2466169C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611323" y="1699791"/>
            <a:ext cx="3080492" cy="1941765"/>
          </a:xfrm>
        </p:spPr>
        <p:txBody>
          <a:bodyPr/>
          <a:lstStyle>
            <a:lvl1pPr marL="179388" indent="-180000"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600" b="0">
                <a:solidFill>
                  <a:schemeClr val="tx1"/>
                </a:solidFill>
                <a:latin typeface="Precisely Bold" panose="00000800000000000000" pitchFamily="2" charset="0"/>
              </a:defRPr>
            </a:lvl1pPr>
            <a:lvl2pPr marL="360363" indent="-180975">
              <a:buClr>
                <a:schemeClr val="accent2"/>
              </a:buClr>
              <a:tabLst/>
              <a:defRPr sz="1500" b="0">
                <a:solidFill>
                  <a:schemeClr val="tx1"/>
                </a:solidFill>
                <a:latin typeface="Precisely Bold" panose="00000800000000000000" pitchFamily="2" charset="0"/>
              </a:defRPr>
            </a:lvl2pPr>
            <a:lvl3pPr>
              <a:buClr>
                <a:schemeClr val="accent2"/>
              </a:buClr>
              <a:defRPr sz="1400" b="0">
                <a:solidFill>
                  <a:schemeClr val="tx1"/>
                </a:solidFill>
                <a:latin typeface="Precisely Bold" panose="00000800000000000000" pitchFamily="2" charset="0"/>
              </a:defRPr>
            </a:lvl3pPr>
            <a:lvl4pPr>
              <a:buClr>
                <a:schemeClr val="accent2"/>
              </a:buClr>
              <a:defRPr sz="1300" b="0">
                <a:solidFill>
                  <a:schemeClr val="tx1"/>
                </a:solidFill>
                <a:latin typeface="Precisely Bold" panose="00000800000000000000" pitchFamily="2" charset="0"/>
              </a:defRPr>
            </a:lvl4pPr>
            <a:lvl5pPr>
              <a:buClr>
                <a:schemeClr val="accent2"/>
              </a:buClr>
              <a:defRPr sz="1200" b="0">
                <a:solidFill>
                  <a:schemeClr val="tx1"/>
                </a:solidFill>
                <a:latin typeface="Precisely Bold" panose="00000800000000000000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100" b="0">
                <a:solidFill>
                  <a:schemeClr val="tx1"/>
                </a:solidFill>
                <a:latin typeface="Precisely Bold" panose="00000800000000000000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1000" b="0">
                <a:solidFill>
                  <a:schemeClr val="tx1"/>
                </a:solidFill>
                <a:latin typeface="Precisely Bold" panose="00000800000000000000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900" b="0">
                <a:solidFill>
                  <a:schemeClr val="tx1"/>
                </a:solidFill>
                <a:latin typeface="Precisely Bold" panose="00000800000000000000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</p:txBody>
      </p:sp>
      <p:sp>
        <p:nvSpPr>
          <p:cNvPr id="52" name="Text Placeholder 3">
            <a:extLst>
              <a:ext uri="{FF2B5EF4-FFF2-40B4-BE49-F238E27FC236}">
                <a16:creationId xmlns:a16="http://schemas.microsoft.com/office/drawing/2014/main" id="{907AD70A-1D5F-EF43-8212-1E1D0A13A83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664577" y="1699791"/>
            <a:ext cx="3080492" cy="1941765"/>
          </a:xfrm>
        </p:spPr>
        <p:txBody>
          <a:bodyPr/>
          <a:lstStyle>
            <a:lvl1pPr marL="179388" indent="-180000">
              <a:buClr>
                <a:schemeClr val="bg1"/>
              </a:buClr>
              <a:buFont typeface="Arial" panose="020B0604020202020204" pitchFamily="34" charset="0"/>
              <a:buChar char="•"/>
              <a:tabLst/>
              <a:defRPr sz="1600" b="0">
                <a:solidFill>
                  <a:schemeClr val="bg1"/>
                </a:solidFill>
                <a:latin typeface="Precisely Bold" panose="00000800000000000000" pitchFamily="2" charset="0"/>
              </a:defRPr>
            </a:lvl1pPr>
            <a:lvl2pPr marL="360363" indent="-180975">
              <a:buClr>
                <a:schemeClr val="bg1"/>
              </a:buClr>
              <a:tabLst/>
              <a:defRPr sz="1500" b="0">
                <a:solidFill>
                  <a:schemeClr val="bg1"/>
                </a:solidFill>
                <a:latin typeface="Precisely Bold" panose="00000800000000000000" pitchFamily="2" charset="0"/>
              </a:defRPr>
            </a:lvl2pPr>
            <a:lvl3pPr>
              <a:buClr>
                <a:schemeClr val="bg1"/>
              </a:buClr>
              <a:defRPr sz="1400" b="0">
                <a:solidFill>
                  <a:schemeClr val="bg1"/>
                </a:solidFill>
                <a:latin typeface="Precisely Bold" panose="00000800000000000000" pitchFamily="2" charset="0"/>
              </a:defRPr>
            </a:lvl3pPr>
            <a:lvl4pPr>
              <a:buClr>
                <a:schemeClr val="bg1"/>
              </a:buClr>
              <a:defRPr sz="1300" b="0">
                <a:solidFill>
                  <a:schemeClr val="bg1"/>
                </a:solidFill>
                <a:latin typeface="Precisely Bold" panose="00000800000000000000" pitchFamily="2" charset="0"/>
              </a:defRPr>
            </a:lvl4pPr>
            <a:lvl5pPr>
              <a:buClr>
                <a:schemeClr val="bg1"/>
              </a:buClr>
              <a:defRPr sz="1200" b="0">
                <a:solidFill>
                  <a:schemeClr val="bg1"/>
                </a:solidFill>
                <a:latin typeface="Precisely Bold" panose="00000800000000000000" pitchFamily="2" charset="0"/>
              </a:defRPr>
            </a:lvl5pPr>
            <a:lvl6pPr marL="1079500" indent="-179388">
              <a:buClr>
                <a:schemeClr val="bg1"/>
              </a:buClr>
              <a:tabLst/>
              <a:defRPr sz="1100" b="0">
                <a:solidFill>
                  <a:schemeClr val="bg1"/>
                </a:solidFill>
                <a:latin typeface="Precisely Bold" panose="00000800000000000000" pitchFamily="2" charset="0"/>
              </a:defRPr>
            </a:lvl6pPr>
            <a:lvl7pPr marL="1258888" indent="-179388">
              <a:buClr>
                <a:schemeClr val="bg1"/>
              </a:buClr>
              <a:tabLst/>
              <a:defRPr sz="1000" b="0">
                <a:solidFill>
                  <a:schemeClr val="bg1"/>
                </a:solidFill>
                <a:latin typeface="Precisely Bold" panose="00000800000000000000" pitchFamily="2" charset="0"/>
              </a:defRPr>
            </a:lvl7pPr>
            <a:lvl8pPr marL="1439863" indent="-179388">
              <a:buClr>
                <a:schemeClr val="bg1"/>
              </a:buClr>
              <a:tabLst/>
              <a:defRPr sz="900" b="0">
                <a:solidFill>
                  <a:schemeClr val="bg1"/>
                </a:solidFill>
                <a:latin typeface="Precisely Bold" panose="00000800000000000000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</p:txBody>
      </p:sp>
      <p:sp>
        <p:nvSpPr>
          <p:cNvPr id="56" name="Text Placeholder 3">
            <a:extLst>
              <a:ext uri="{FF2B5EF4-FFF2-40B4-BE49-F238E27FC236}">
                <a16:creationId xmlns:a16="http://schemas.microsoft.com/office/drawing/2014/main" id="{E04022F8-14F6-954D-9BA7-54859230E66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31693" y="3889075"/>
            <a:ext cx="3080492" cy="1941765"/>
          </a:xfrm>
        </p:spPr>
        <p:txBody>
          <a:bodyPr/>
          <a:lstStyle>
            <a:lvl1pPr marL="179388" indent="-180000"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600" b="0" i="0">
                <a:solidFill>
                  <a:schemeClr val="tx1"/>
                </a:solidFill>
                <a:latin typeface="Precisely Light" pitchFamily="2" charset="0"/>
              </a:defRPr>
            </a:lvl1pPr>
            <a:lvl2pPr marL="360363" indent="-180975">
              <a:buClr>
                <a:schemeClr val="accent2"/>
              </a:buClr>
              <a:tabLst/>
              <a:defRPr sz="1500" b="0" i="0">
                <a:solidFill>
                  <a:schemeClr val="tx1"/>
                </a:solidFill>
                <a:latin typeface="Precisely Light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1"/>
                </a:solidFill>
                <a:latin typeface="Precisely Light" pitchFamily="2" charset="0"/>
              </a:defRPr>
            </a:lvl3pPr>
            <a:lvl4pPr>
              <a:buClr>
                <a:schemeClr val="accent2"/>
              </a:buClr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100" b="0" i="0">
                <a:solidFill>
                  <a:schemeClr val="tx1"/>
                </a:solidFill>
                <a:latin typeface="Precisely Light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1000" b="0" i="0">
                <a:solidFill>
                  <a:schemeClr val="tx1"/>
                </a:solidFill>
                <a:latin typeface="Precisely Light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900" b="0" i="0">
                <a:solidFill>
                  <a:schemeClr val="tx1"/>
                </a:solidFill>
                <a:latin typeface="Precisely Light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1E633CE3-3B2E-7544-BB1A-C42F9F19DBF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611323" y="3889075"/>
            <a:ext cx="3080492" cy="1941765"/>
          </a:xfrm>
        </p:spPr>
        <p:txBody>
          <a:bodyPr/>
          <a:lstStyle>
            <a:lvl1pPr marL="179388" indent="-180000"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600" b="0" i="0">
                <a:solidFill>
                  <a:schemeClr val="tx1"/>
                </a:solidFill>
                <a:latin typeface="Precisely Light" pitchFamily="2" charset="0"/>
              </a:defRPr>
            </a:lvl1pPr>
            <a:lvl2pPr marL="360363" indent="-180975">
              <a:buClr>
                <a:schemeClr val="accent2"/>
              </a:buClr>
              <a:tabLst/>
              <a:defRPr sz="1500" b="0" i="0">
                <a:solidFill>
                  <a:schemeClr val="tx1"/>
                </a:solidFill>
                <a:latin typeface="Precisely Light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1"/>
                </a:solidFill>
                <a:latin typeface="Precisely Light" pitchFamily="2" charset="0"/>
              </a:defRPr>
            </a:lvl3pPr>
            <a:lvl4pPr>
              <a:buClr>
                <a:schemeClr val="accent2"/>
              </a:buClr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100" b="0" i="0">
                <a:solidFill>
                  <a:schemeClr val="tx1"/>
                </a:solidFill>
                <a:latin typeface="Precisely Light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1000" b="0" i="0">
                <a:solidFill>
                  <a:schemeClr val="tx1"/>
                </a:solidFill>
                <a:latin typeface="Precisely Light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900" b="0" i="0">
                <a:solidFill>
                  <a:schemeClr val="tx1"/>
                </a:solidFill>
                <a:latin typeface="Precisely Light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</p:txBody>
      </p:sp>
      <p:sp>
        <p:nvSpPr>
          <p:cNvPr id="58" name="Text Placeholder 3">
            <a:extLst>
              <a:ext uri="{FF2B5EF4-FFF2-40B4-BE49-F238E27FC236}">
                <a16:creationId xmlns:a16="http://schemas.microsoft.com/office/drawing/2014/main" id="{886D2389-98F5-EF4F-8312-6036B27E89F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664577" y="3889075"/>
            <a:ext cx="3080492" cy="1941765"/>
          </a:xfrm>
        </p:spPr>
        <p:txBody>
          <a:bodyPr/>
          <a:lstStyle>
            <a:lvl1pPr marL="179388" indent="-180000">
              <a:buClr>
                <a:schemeClr val="bg1"/>
              </a:buClr>
              <a:buFont typeface="Arial" panose="020B0604020202020204" pitchFamily="34" charset="0"/>
              <a:buChar char="•"/>
              <a:tabLst/>
              <a:defRPr sz="1600" b="0" i="0">
                <a:solidFill>
                  <a:schemeClr val="bg1"/>
                </a:solidFill>
                <a:latin typeface="Precisely Light" pitchFamily="2" charset="0"/>
              </a:defRPr>
            </a:lvl1pPr>
            <a:lvl2pPr marL="360363" indent="-180975">
              <a:buClr>
                <a:schemeClr val="bg1"/>
              </a:buClr>
              <a:tabLst/>
              <a:defRPr sz="1500" b="0" i="0">
                <a:solidFill>
                  <a:schemeClr val="bg1"/>
                </a:solidFill>
                <a:latin typeface="Precisely Light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Precisely Light" pitchFamily="2" charset="0"/>
              </a:defRPr>
            </a:lvl3pPr>
            <a:lvl4pPr>
              <a:buClr>
                <a:schemeClr val="bg1"/>
              </a:buClr>
              <a:defRPr sz="1300" b="0" i="0">
                <a:solidFill>
                  <a:schemeClr val="bg1"/>
                </a:solidFill>
                <a:latin typeface="Precisely Light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bg1"/>
              </a:buClr>
              <a:tabLst/>
              <a:defRPr sz="1100" b="0" i="0">
                <a:solidFill>
                  <a:schemeClr val="bg1"/>
                </a:solidFill>
                <a:latin typeface="Precisely Light" pitchFamily="2" charset="0"/>
              </a:defRPr>
            </a:lvl6pPr>
            <a:lvl7pPr marL="1258888" indent="-179388">
              <a:buClr>
                <a:schemeClr val="bg1"/>
              </a:buClr>
              <a:tabLst/>
              <a:defRPr sz="1000" b="0" i="0">
                <a:solidFill>
                  <a:schemeClr val="bg1"/>
                </a:solidFill>
                <a:latin typeface="Precisely Light" pitchFamily="2" charset="0"/>
              </a:defRPr>
            </a:lvl7pPr>
            <a:lvl8pPr marL="1439863" indent="-179388">
              <a:buClr>
                <a:schemeClr val="bg1"/>
              </a:buClr>
              <a:tabLst/>
              <a:defRPr sz="900" b="0" i="0">
                <a:solidFill>
                  <a:schemeClr val="bg1"/>
                </a:solidFill>
                <a:latin typeface="Precisely Light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DD8C1EE-4213-3E43-891D-26DCF89EC507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bg1"/>
          </a:solidFill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9BAEFFCD-F407-CB4A-BE95-B831152A4F31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C358F1A-6156-4D41-97F2-5D84320E3E8F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EFEC1298-5444-C949-BCF4-3638904A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1B54ACE-4B17-9641-BFDC-0F597BF30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68476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imple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6E2A0A8-3450-9C47-9FA2-ABD4A8DDB53F}"/>
              </a:ext>
            </a:extLst>
          </p:cNvPr>
          <p:cNvGrpSpPr/>
          <p:nvPr userDrawn="1"/>
        </p:nvGrpSpPr>
        <p:grpSpPr>
          <a:xfrm>
            <a:off x="7556014" y="0"/>
            <a:ext cx="4643125" cy="6858000"/>
            <a:chOff x="7556014" y="0"/>
            <a:chExt cx="4643125" cy="685800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2537799-299E-914B-AB7E-67A2D59D3B74}"/>
                </a:ext>
              </a:extLst>
            </p:cNvPr>
            <p:cNvSpPr/>
            <p:nvPr userDrawn="1"/>
          </p:nvSpPr>
          <p:spPr>
            <a:xfrm>
              <a:off x="7556014" y="3416968"/>
              <a:ext cx="4643125" cy="344103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8D373B9-3544-DF49-9CB6-03440C6E0889}"/>
                </a:ext>
              </a:extLst>
            </p:cNvPr>
            <p:cNvSpPr/>
            <p:nvPr userDrawn="1"/>
          </p:nvSpPr>
          <p:spPr>
            <a:xfrm>
              <a:off x="7556014" y="0"/>
              <a:ext cx="4643125" cy="3441032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 dirty="0">
                <a:latin typeface="Precisely" pitchFamily="2" charset="0"/>
              </a:endParaRPr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A2995D22-B8CC-C14B-B554-B3856B10A69A}"/>
              </a:ext>
            </a:extLst>
          </p:cNvPr>
          <p:cNvSpPr/>
          <p:nvPr userDrawn="1"/>
        </p:nvSpPr>
        <p:spPr>
          <a:xfrm>
            <a:off x="4080989" y="3416968"/>
            <a:ext cx="4047565" cy="3441032"/>
          </a:xfrm>
          <a:prstGeom prst="rect">
            <a:avLst/>
          </a:prstGeom>
          <a:solidFill>
            <a:srgbClr val="F2F2F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Precisely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BDBF4FF-A899-8248-9D19-679300B13BB0}"/>
              </a:ext>
            </a:extLst>
          </p:cNvPr>
          <p:cNvSpPr/>
          <p:nvPr userDrawn="1"/>
        </p:nvSpPr>
        <p:spPr>
          <a:xfrm>
            <a:off x="4084254" y="0"/>
            <a:ext cx="4047565" cy="344103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Precisely" pitchFamily="2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FB75669-ACF3-FF49-9469-338B02E14D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40589" y="621647"/>
            <a:ext cx="3540400" cy="637426"/>
          </a:xfrm>
        </p:spPr>
        <p:txBody>
          <a:bodyPr anchor="t"/>
          <a:lstStyle>
            <a:lvl1pPr algn="l">
              <a:defRPr lang="en-GB" sz="4000" b="0" i="0" kern="1200" dirty="0" smtClean="0">
                <a:solidFill>
                  <a:schemeClr val="tx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Enter title</a:t>
            </a:r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E4FDC4C7-0AF1-D146-A9A8-2F47D3D62612}"/>
              </a:ext>
            </a:extLst>
          </p:cNvPr>
          <p:cNvSpPr>
            <a:spLocks noGrp="1"/>
          </p:cNvSpPr>
          <p:nvPr userDrawn="1">
            <p:ph type="body" sz="quarter" idx="35" hasCustomPrompt="1"/>
          </p:nvPr>
        </p:nvSpPr>
        <p:spPr>
          <a:xfrm>
            <a:off x="4463251" y="248948"/>
            <a:ext cx="3270337" cy="1318611"/>
          </a:xfrm>
        </p:spPr>
        <p:txBody>
          <a:bodyPr bIns="0" anchor="b"/>
          <a:lstStyle>
            <a:lvl1pPr marL="15875" indent="0" algn="l">
              <a:lnSpc>
                <a:spcPct val="85000"/>
              </a:lnSpc>
              <a:spcBef>
                <a:spcPts val="0"/>
              </a:spcBef>
              <a:buNone/>
              <a:tabLst/>
              <a:defRPr sz="5000" b="0" i="0">
                <a:solidFill>
                  <a:schemeClr val="bg2"/>
                </a:solidFill>
                <a:latin typeface="Precisely Light" pitchFamily="2" charset="0"/>
              </a:defRPr>
            </a:lvl1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36" name="Text Placeholder 18">
            <a:extLst>
              <a:ext uri="{FF2B5EF4-FFF2-40B4-BE49-F238E27FC236}">
                <a16:creationId xmlns:a16="http://schemas.microsoft.com/office/drawing/2014/main" id="{DFD03C61-B087-564C-BEC6-ABFEDD2D3D80}"/>
              </a:ext>
            </a:extLst>
          </p:cNvPr>
          <p:cNvSpPr>
            <a:spLocks noGrp="1"/>
          </p:cNvSpPr>
          <p:nvPr userDrawn="1">
            <p:ph type="body" sz="quarter" idx="37" hasCustomPrompt="1"/>
          </p:nvPr>
        </p:nvSpPr>
        <p:spPr>
          <a:xfrm>
            <a:off x="8489820" y="248948"/>
            <a:ext cx="3270337" cy="1318611"/>
          </a:xfrm>
        </p:spPr>
        <p:txBody>
          <a:bodyPr bIns="0" anchor="b"/>
          <a:lstStyle>
            <a:lvl1pPr marL="15875" indent="0" algn="l">
              <a:lnSpc>
                <a:spcPct val="85000"/>
              </a:lnSpc>
              <a:spcBef>
                <a:spcPts val="0"/>
              </a:spcBef>
              <a:buNone/>
              <a:tabLst/>
              <a:defRPr sz="5000" b="0" i="0">
                <a:solidFill>
                  <a:schemeClr val="tx2"/>
                </a:solidFill>
                <a:latin typeface="Precisely Light" pitchFamily="2" charset="0"/>
              </a:defRPr>
            </a:lvl1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A9998F74-0A8A-824C-A307-204428C354B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31693" y="1699791"/>
            <a:ext cx="3080492" cy="1941765"/>
          </a:xfrm>
        </p:spPr>
        <p:txBody>
          <a:bodyPr/>
          <a:lstStyle>
            <a:lvl1pPr marL="179388" indent="-180000"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600" b="0">
                <a:solidFill>
                  <a:schemeClr val="tx1"/>
                </a:solidFill>
                <a:latin typeface="Precisely Bold" panose="00000800000000000000" pitchFamily="2" charset="0"/>
              </a:defRPr>
            </a:lvl1pPr>
            <a:lvl2pPr marL="360363" indent="-180975">
              <a:buClr>
                <a:schemeClr val="accent2"/>
              </a:buClr>
              <a:tabLst/>
              <a:defRPr sz="1500" b="0">
                <a:solidFill>
                  <a:schemeClr val="tx1"/>
                </a:solidFill>
                <a:latin typeface="Precisely Bold" panose="00000800000000000000" pitchFamily="2" charset="0"/>
              </a:defRPr>
            </a:lvl2pPr>
            <a:lvl3pPr>
              <a:buClr>
                <a:schemeClr val="accent2"/>
              </a:buClr>
              <a:defRPr sz="1400" b="0">
                <a:solidFill>
                  <a:schemeClr val="tx1"/>
                </a:solidFill>
                <a:latin typeface="Precisely Bold" panose="00000800000000000000" pitchFamily="2" charset="0"/>
              </a:defRPr>
            </a:lvl3pPr>
            <a:lvl4pPr>
              <a:buClr>
                <a:schemeClr val="accent2"/>
              </a:buClr>
              <a:defRPr sz="1300" b="0">
                <a:solidFill>
                  <a:schemeClr val="tx1"/>
                </a:solidFill>
                <a:latin typeface="Precisely Bold" panose="00000800000000000000" pitchFamily="2" charset="0"/>
              </a:defRPr>
            </a:lvl4pPr>
            <a:lvl5pPr>
              <a:buClr>
                <a:schemeClr val="accent2"/>
              </a:buClr>
              <a:defRPr sz="1200" b="0">
                <a:solidFill>
                  <a:schemeClr val="tx1"/>
                </a:solidFill>
                <a:latin typeface="Precisely Bold" panose="00000800000000000000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100" b="0">
                <a:solidFill>
                  <a:schemeClr val="tx1"/>
                </a:solidFill>
                <a:latin typeface="Precisely Bold" panose="00000800000000000000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1000" b="0">
                <a:solidFill>
                  <a:schemeClr val="tx1"/>
                </a:solidFill>
                <a:latin typeface="Precisely Bold" panose="00000800000000000000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900" b="0">
                <a:solidFill>
                  <a:schemeClr val="tx1"/>
                </a:solidFill>
                <a:latin typeface="Precisely Bold" panose="00000800000000000000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F4C8B877-DAE4-3143-8069-2C7E090A802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31693" y="3889075"/>
            <a:ext cx="3080492" cy="1941765"/>
          </a:xfrm>
        </p:spPr>
        <p:txBody>
          <a:bodyPr/>
          <a:lstStyle>
            <a:lvl1pPr marL="179388" indent="-180000"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600" b="0" i="0">
                <a:solidFill>
                  <a:schemeClr val="tx1"/>
                </a:solidFill>
                <a:latin typeface="Precisely Light" pitchFamily="2" charset="0"/>
              </a:defRPr>
            </a:lvl1pPr>
            <a:lvl2pPr marL="360363" indent="-180975">
              <a:buClr>
                <a:schemeClr val="accent2"/>
              </a:buClr>
              <a:tabLst/>
              <a:defRPr sz="1500" b="0" i="0">
                <a:solidFill>
                  <a:schemeClr val="tx1"/>
                </a:solidFill>
                <a:latin typeface="Precisely Light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1"/>
                </a:solidFill>
                <a:latin typeface="Precisely Light" pitchFamily="2" charset="0"/>
              </a:defRPr>
            </a:lvl3pPr>
            <a:lvl4pPr>
              <a:buClr>
                <a:schemeClr val="accent2"/>
              </a:buClr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100" b="0" i="0">
                <a:solidFill>
                  <a:schemeClr val="tx1"/>
                </a:solidFill>
                <a:latin typeface="Precisely Light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1000" b="0" i="0">
                <a:solidFill>
                  <a:schemeClr val="tx1"/>
                </a:solidFill>
                <a:latin typeface="Precisely Light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900" b="0" i="0">
                <a:solidFill>
                  <a:schemeClr val="tx1"/>
                </a:solidFill>
                <a:latin typeface="Precisely Light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4ED09268-58F8-1A49-85B6-DBEF9F04FF4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463250" y="1593389"/>
            <a:ext cx="3270337" cy="1493721"/>
          </a:xfrm>
        </p:spPr>
        <p:txBody>
          <a:bodyPr/>
          <a:lstStyle>
            <a:lvl1pPr marL="179388" indent="-180000">
              <a:buClr>
                <a:schemeClr val="bg1"/>
              </a:buClr>
              <a:buFont typeface="Arial" panose="020B0604020202020204" pitchFamily="34" charset="0"/>
              <a:buChar char="•"/>
              <a:tabLst/>
              <a:defRPr sz="1600" b="0" i="0">
                <a:solidFill>
                  <a:schemeClr val="bg1"/>
                </a:solidFill>
                <a:latin typeface="Precisely Light" pitchFamily="2" charset="0"/>
              </a:defRPr>
            </a:lvl1pPr>
            <a:lvl2pPr marL="360363" indent="-180975">
              <a:buClr>
                <a:schemeClr val="bg1"/>
              </a:buClr>
              <a:tabLst/>
              <a:defRPr sz="1500" b="0" i="0">
                <a:solidFill>
                  <a:schemeClr val="bg1"/>
                </a:solidFill>
                <a:latin typeface="Precisely Light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Precisely Light" pitchFamily="2" charset="0"/>
              </a:defRPr>
            </a:lvl3pPr>
            <a:lvl4pPr>
              <a:buClr>
                <a:schemeClr val="bg1"/>
              </a:buClr>
              <a:defRPr sz="1300" b="0" i="0">
                <a:solidFill>
                  <a:schemeClr val="bg1"/>
                </a:solidFill>
                <a:latin typeface="Precisely Light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bg1"/>
              </a:buClr>
              <a:tabLst/>
              <a:defRPr sz="1100" b="0">
                <a:solidFill>
                  <a:schemeClr val="bg1"/>
                </a:solidFill>
              </a:defRPr>
            </a:lvl6pPr>
            <a:lvl7pPr marL="1258888" indent="-179388">
              <a:buClr>
                <a:schemeClr val="bg1"/>
              </a:buClr>
              <a:tabLst/>
              <a:defRPr sz="1000" b="0">
                <a:solidFill>
                  <a:schemeClr val="bg1"/>
                </a:solidFill>
              </a:defRPr>
            </a:lvl7pPr>
            <a:lvl8pPr marL="1439863" indent="-179388">
              <a:buClr>
                <a:schemeClr val="bg1"/>
              </a:buClr>
              <a:tabLst/>
              <a:defRPr sz="900" b="0">
                <a:solidFill>
                  <a:schemeClr val="bg1"/>
                </a:solidFill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35F485D2-2D3F-894B-843F-96432A9C877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481335" y="1593389"/>
            <a:ext cx="3270337" cy="1493721"/>
          </a:xfrm>
        </p:spPr>
        <p:txBody>
          <a:bodyPr/>
          <a:lstStyle>
            <a:lvl1pPr marL="179388" indent="-180000"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600" b="0" i="0">
                <a:solidFill>
                  <a:schemeClr val="tx1"/>
                </a:solidFill>
                <a:latin typeface="Precisely Light" pitchFamily="2" charset="0"/>
              </a:defRPr>
            </a:lvl1pPr>
            <a:lvl2pPr marL="360363" indent="-180975">
              <a:buClr>
                <a:schemeClr val="accent2"/>
              </a:buClr>
              <a:tabLst/>
              <a:defRPr sz="1500" b="0" i="0">
                <a:solidFill>
                  <a:schemeClr val="tx1"/>
                </a:solidFill>
                <a:latin typeface="Precisely Light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1"/>
                </a:solidFill>
                <a:latin typeface="Precisely Light" pitchFamily="2" charset="0"/>
              </a:defRPr>
            </a:lvl3pPr>
            <a:lvl4pPr>
              <a:buClr>
                <a:schemeClr val="accent2"/>
              </a:buClr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bg1"/>
              </a:buClr>
              <a:tabLst/>
              <a:defRPr sz="1100" b="0">
                <a:solidFill>
                  <a:schemeClr val="bg1"/>
                </a:solidFill>
              </a:defRPr>
            </a:lvl6pPr>
            <a:lvl7pPr marL="1258888" indent="-179388">
              <a:buClr>
                <a:schemeClr val="bg1"/>
              </a:buClr>
              <a:tabLst/>
              <a:defRPr sz="1000" b="0">
                <a:solidFill>
                  <a:schemeClr val="bg1"/>
                </a:solidFill>
              </a:defRPr>
            </a:lvl7pPr>
            <a:lvl8pPr marL="1439863" indent="-179388">
              <a:buClr>
                <a:schemeClr val="bg1"/>
              </a:buClr>
              <a:tabLst/>
              <a:defRPr sz="900" b="0">
                <a:solidFill>
                  <a:schemeClr val="bg1"/>
                </a:solidFill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5" name="Text Placeholder 18">
            <a:extLst>
              <a:ext uri="{FF2B5EF4-FFF2-40B4-BE49-F238E27FC236}">
                <a16:creationId xmlns:a16="http://schemas.microsoft.com/office/drawing/2014/main" id="{77CD5BB6-5743-0440-ABCA-545A8901E2A3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463251" y="3689980"/>
            <a:ext cx="3270337" cy="1318611"/>
          </a:xfrm>
        </p:spPr>
        <p:txBody>
          <a:bodyPr bIns="0" anchor="b"/>
          <a:lstStyle>
            <a:lvl1pPr marL="15875" indent="0" algn="l">
              <a:lnSpc>
                <a:spcPct val="85000"/>
              </a:lnSpc>
              <a:spcBef>
                <a:spcPts val="0"/>
              </a:spcBef>
              <a:buNone/>
              <a:tabLst/>
              <a:defRPr sz="5000" b="0" i="0">
                <a:solidFill>
                  <a:schemeClr val="tx1"/>
                </a:solidFill>
                <a:latin typeface="Precisely Light" pitchFamily="2" charset="0"/>
              </a:defRPr>
            </a:lvl1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46" name="Text Placeholder 18">
            <a:extLst>
              <a:ext uri="{FF2B5EF4-FFF2-40B4-BE49-F238E27FC236}">
                <a16:creationId xmlns:a16="http://schemas.microsoft.com/office/drawing/2014/main" id="{40F73458-DD29-B645-8E51-50958C5D00E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89820" y="3689980"/>
            <a:ext cx="3270337" cy="1318611"/>
          </a:xfrm>
        </p:spPr>
        <p:txBody>
          <a:bodyPr bIns="0" anchor="b"/>
          <a:lstStyle>
            <a:lvl1pPr marL="15875" indent="0" algn="l">
              <a:lnSpc>
                <a:spcPct val="85000"/>
              </a:lnSpc>
              <a:spcBef>
                <a:spcPts val="0"/>
              </a:spcBef>
              <a:buNone/>
              <a:tabLst/>
              <a:defRPr sz="5000" b="0" i="0">
                <a:solidFill>
                  <a:schemeClr val="bg1"/>
                </a:solidFill>
                <a:latin typeface="Precisely Light" pitchFamily="2" charset="0"/>
              </a:defRPr>
            </a:lvl1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50" name="Text Placeholder 3">
            <a:extLst>
              <a:ext uri="{FF2B5EF4-FFF2-40B4-BE49-F238E27FC236}">
                <a16:creationId xmlns:a16="http://schemas.microsoft.com/office/drawing/2014/main" id="{203C8FA8-DD7C-4F4F-8552-585B93A26C1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4463250" y="5034421"/>
            <a:ext cx="3270337" cy="1493721"/>
          </a:xfrm>
        </p:spPr>
        <p:txBody>
          <a:bodyPr/>
          <a:lstStyle>
            <a:lvl1pPr marL="179388" indent="-180000"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600" b="0" i="0">
                <a:solidFill>
                  <a:schemeClr val="tx1"/>
                </a:solidFill>
                <a:latin typeface="Precisely Light" pitchFamily="2" charset="0"/>
              </a:defRPr>
            </a:lvl1pPr>
            <a:lvl2pPr marL="360363" indent="-180975">
              <a:buClr>
                <a:schemeClr val="accent2"/>
              </a:buClr>
              <a:tabLst/>
              <a:defRPr sz="1500" b="0" i="0">
                <a:solidFill>
                  <a:schemeClr val="tx1"/>
                </a:solidFill>
                <a:latin typeface="Precisely Light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1"/>
                </a:solidFill>
                <a:latin typeface="Precisely Light" pitchFamily="2" charset="0"/>
              </a:defRPr>
            </a:lvl3pPr>
            <a:lvl4pPr>
              <a:buClr>
                <a:schemeClr val="accent2"/>
              </a:buClr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bg1"/>
              </a:buClr>
              <a:tabLst/>
              <a:defRPr sz="1100" b="0">
                <a:solidFill>
                  <a:schemeClr val="bg1"/>
                </a:solidFill>
              </a:defRPr>
            </a:lvl6pPr>
            <a:lvl7pPr marL="1258888" indent="-179388">
              <a:buClr>
                <a:schemeClr val="bg1"/>
              </a:buClr>
              <a:tabLst/>
              <a:defRPr sz="1000" b="0">
                <a:solidFill>
                  <a:schemeClr val="bg1"/>
                </a:solidFill>
              </a:defRPr>
            </a:lvl7pPr>
            <a:lvl8pPr marL="1439863" indent="-179388">
              <a:buClr>
                <a:schemeClr val="bg1"/>
              </a:buClr>
              <a:tabLst/>
              <a:defRPr sz="900" b="0">
                <a:solidFill>
                  <a:schemeClr val="bg1"/>
                </a:solidFill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51" name="Text Placeholder 3">
            <a:extLst>
              <a:ext uri="{FF2B5EF4-FFF2-40B4-BE49-F238E27FC236}">
                <a16:creationId xmlns:a16="http://schemas.microsoft.com/office/drawing/2014/main" id="{38255319-09FD-0D4B-91CF-85349F8B2C09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481335" y="5034421"/>
            <a:ext cx="3270337" cy="1493721"/>
          </a:xfrm>
        </p:spPr>
        <p:txBody>
          <a:bodyPr/>
          <a:lstStyle>
            <a:lvl1pPr marL="179388" indent="-180000">
              <a:buClr>
                <a:schemeClr val="bg1"/>
              </a:buClr>
              <a:buFont typeface="Arial" panose="020B0604020202020204" pitchFamily="34" charset="0"/>
              <a:buChar char="•"/>
              <a:tabLst/>
              <a:defRPr sz="1600" b="0" i="0">
                <a:solidFill>
                  <a:schemeClr val="bg1"/>
                </a:solidFill>
                <a:latin typeface="Precisely Light" pitchFamily="2" charset="0"/>
              </a:defRPr>
            </a:lvl1pPr>
            <a:lvl2pPr marL="360363" indent="-180975">
              <a:buClr>
                <a:schemeClr val="bg1"/>
              </a:buClr>
              <a:tabLst/>
              <a:defRPr sz="1500" b="0" i="0">
                <a:solidFill>
                  <a:schemeClr val="bg1"/>
                </a:solidFill>
                <a:latin typeface="Precisely Light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Precisely Light" pitchFamily="2" charset="0"/>
              </a:defRPr>
            </a:lvl3pPr>
            <a:lvl4pPr>
              <a:buClr>
                <a:schemeClr val="bg1"/>
              </a:buClr>
              <a:defRPr sz="1300" b="0" i="0">
                <a:solidFill>
                  <a:schemeClr val="bg1"/>
                </a:solidFill>
                <a:latin typeface="Precisely Light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bg1"/>
              </a:buClr>
              <a:tabLst/>
              <a:defRPr sz="1100" b="0">
                <a:solidFill>
                  <a:schemeClr val="bg1"/>
                </a:solidFill>
              </a:defRPr>
            </a:lvl6pPr>
            <a:lvl7pPr marL="1258888" indent="-179388">
              <a:buClr>
                <a:schemeClr val="bg1"/>
              </a:buClr>
              <a:tabLst/>
              <a:defRPr sz="1000" b="0">
                <a:solidFill>
                  <a:schemeClr val="bg1"/>
                </a:solidFill>
              </a:defRPr>
            </a:lvl7pPr>
            <a:lvl8pPr marL="1439863" indent="-179388">
              <a:buClr>
                <a:schemeClr val="bg1"/>
              </a:buClr>
              <a:tabLst/>
              <a:defRPr sz="900" b="0">
                <a:solidFill>
                  <a:schemeClr val="bg1"/>
                </a:solidFill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BFE1DB3-F6D9-9A40-8B33-E172FC3021A0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bg1"/>
          </a:solidFill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6BD5A1DC-950D-A340-8CFB-7B12DA757425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5C0A3C58-08A3-0D4B-B80F-7358F74867C8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912C8C41-0D70-6D4B-9701-6B3441919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B01A9D9-6962-894D-A0AD-49C7D718C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1997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511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AFB75669-ACF3-FF49-9469-338B02E14D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40588" y="621647"/>
            <a:ext cx="10689385" cy="637426"/>
          </a:xfrm>
        </p:spPr>
        <p:txBody>
          <a:bodyPr anchor="t"/>
          <a:lstStyle>
            <a:lvl1pPr algn="l">
              <a:defRPr lang="en-GB" sz="4000" b="0" i="0" kern="1200" dirty="0" smtClean="0">
                <a:solidFill>
                  <a:schemeClr val="tx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Agenda slide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894EA0B-5E08-254D-9E8C-972EA67858A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0065" y="1699793"/>
            <a:ext cx="4748073" cy="4096208"/>
          </a:xfrm>
        </p:spPr>
        <p:txBody>
          <a:bodyPr/>
          <a:lstStyle>
            <a:lvl1pPr marL="180000" indent="-180000"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600" b="0" i="0">
                <a:solidFill>
                  <a:schemeClr val="tx1"/>
                </a:solidFill>
                <a:latin typeface="Precisely Light" pitchFamily="2" charset="0"/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 marL="1079500" indent="-179388">
              <a:tabLst/>
              <a:defRPr sz="1100"/>
            </a:lvl6pPr>
            <a:lvl7pPr marL="1258888" indent="-179388">
              <a:tabLst/>
              <a:defRPr sz="1000"/>
            </a:lvl7pPr>
            <a:lvl8pPr marL="1439863" indent="-179388">
              <a:tabLst/>
              <a:defRPr sz="900"/>
            </a:lvl8pPr>
            <a:lvl9pPr marL="1619250" indent="-179388">
              <a:tabLst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13B8CBA-1C72-3C46-A322-A5AEDC10B5E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473665" y="1699793"/>
            <a:ext cx="4748073" cy="4096208"/>
          </a:xfrm>
        </p:spPr>
        <p:txBody>
          <a:bodyPr/>
          <a:lstStyle>
            <a:lvl1pPr marL="180000" indent="-180000"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600" b="0" i="0">
                <a:solidFill>
                  <a:schemeClr val="tx1"/>
                </a:solidFill>
                <a:latin typeface="Precisely Light" pitchFamily="2" charset="0"/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 marL="1079500" indent="-179388">
              <a:tabLst/>
              <a:defRPr sz="1100"/>
            </a:lvl6pPr>
            <a:lvl7pPr marL="1258888" indent="-179388">
              <a:tabLst/>
              <a:defRPr sz="1000"/>
            </a:lvl7pPr>
            <a:lvl8pPr marL="1439863" indent="-179388">
              <a:tabLst/>
              <a:defRPr sz="900"/>
            </a:lvl8pPr>
            <a:lvl9pPr marL="1619250" indent="-179388">
              <a:tabLst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866EA81-F840-FF4E-8A89-DA9F1F00A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C8733895-B57C-C145-AE3B-457C31729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1C3EE8D-3D14-F440-B0B0-B04EEB3806E8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accent2"/>
          </a:solidFill>
        </p:grpSpPr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BF96C0CA-67A8-5148-894F-2E6FC6D44D81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CFD0F2C5-B4D5-6641-9D78-9E09E27D1342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033353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07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16AF373-1DE4-7C43-90E7-96D5B13C3A33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096000" y="0"/>
            <a:ext cx="6096000" cy="6858001"/>
          </a:xfrm>
          <a:custGeom>
            <a:avLst/>
            <a:gdLst>
              <a:gd name="connsiteX0" fmla="*/ 5776839 w 6096000"/>
              <a:gd name="connsiteY0" fmla="*/ 6385524 h 6858001"/>
              <a:gd name="connsiteX1" fmla="*/ 5832947 w 6096000"/>
              <a:gd name="connsiteY1" fmla="*/ 6441624 h 6858001"/>
              <a:gd name="connsiteX2" fmla="*/ 5776839 w 6096000"/>
              <a:gd name="connsiteY2" fmla="*/ 6497725 h 6858001"/>
              <a:gd name="connsiteX3" fmla="*/ 5720730 w 6096000"/>
              <a:gd name="connsiteY3" fmla="*/ 6441624 h 6858001"/>
              <a:gd name="connsiteX4" fmla="*/ 5776839 w 6096000"/>
              <a:gd name="connsiteY4" fmla="*/ 6385524 h 6858001"/>
              <a:gd name="connsiteX5" fmla="*/ 5776839 w 6096000"/>
              <a:gd name="connsiteY5" fmla="*/ 6330013 h 6858001"/>
              <a:gd name="connsiteX6" fmla="*/ 5673984 w 6096000"/>
              <a:gd name="connsiteY6" fmla="*/ 6398181 h 6858001"/>
              <a:gd name="connsiteX7" fmla="*/ 5665482 w 6096000"/>
              <a:gd name="connsiteY7" fmla="*/ 6440287 h 6858001"/>
              <a:gd name="connsiteX8" fmla="*/ 5665482 w 6096000"/>
              <a:gd name="connsiteY8" fmla="*/ 6333812 h 6858001"/>
              <a:gd name="connsiteX9" fmla="*/ 5610254 w 6096000"/>
              <a:gd name="connsiteY9" fmla="*/ 6333812 h 6858001"/>
              <a:gd name="connsiteX10" fmla="*/ 5610254 w 6096000"/>
              <a:gd name="connsiteY10" fmla="*/ 6660776 h 6858001"/>
              <a:gd name="connsiteX11" fmla="*/ 5665482 w 6096000"/>
              <a:gd name="connsiteY11" fmla="*/ 6660776 h 6858001"/>
              <a:gd name="connsiteX12" fmla="*/ 5665482 w 6096000"/>
              <a:gd name="connsiteY12" fmla="*/ 6442962 h 6858001"/>
              <a:gd name="connsiteX13" fmla="*/ 5673984 w 6096000"/>
              <a:gd name="connsiteY13" fmla="*/ 6485068 h 6858001"/>
              <a:gd name="connsiteX14" fmla="*/ 5776839 w 6096000"/>
              <a:gd name="connsiteY14" fmla="*/ 6553235 h 6858001"/>
              <a:gd name="connsiteX15" fmla="*/ 5888465 w 6096000"/>
              <a:gd name="connsiteY15" fmla="*/ 6441624 h 6858001"/>
              <a:gd name="connsiteX16" fmla="*/ 5776839 w 6096000"/>
              <a:gd name="connsiteY16" fmla="*/ 6330013 h 6858001"/>
              <a:gd name="connsiteX17" fmla="*/ 0 w 6096000"/>
              <a:gd name="connsiteY17" fmla="*/ 0 h 6858001"/>
              <a:gd name="connsiteX18" fmla="*/ 6096000 w 6096000"/>
              <a:gd name="connsiteY18" fmla="*/ 0 h 6858001"/>
              <a:gd name="connsiteX19" fmla="*/ 6096000 w 6096000"/>
              <a:gd name="connsiteY19" fmla="*/ 6858001 h 6858001"/>
              <a:gd name="connsiteX20" fmla="*/ 0 w 6096000"/>
              <a:gd name="connsiteY20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096000" h="6858001">
                <a:moveTo>
                  <a:pt x="5776839" y="6385524"/>
                </a:moveTo>
                <a:cubicBezTo>
                  <a:pt x="5807828" y="6385524"/>
                  <a:pt x="5832947" y="6410640"/>
                  <a:pt x="5832947" y="6441624"/>
                </a:cubicBezTo>
                <a:cubicBezTo>
                  <a:pt x="5832947" y="6472599"/>
                  <a:pt x="5807828" y="6497725"/>
                  <a:pt x="5776839" y="6497725"/>
                </a:cubicBezTo>
                <a:cubicBezTo>
                  <a:pt x="5745850" y="6497725"/>
                  <a:pt x="5720730" y="6472609"/>
                  <a:pt x="5720730" y="6441624"/>
                </a:cubicBezTo>
                <a:cubicBezTo>
                  <a:pt x="5720730" y="6410640"/>
                  <a:pt x="5745850" y="6385524"/>
                  <a:pt x="5776839" y="6385524"/>
                </a:cubicBezTo>
                <a:close/>
                <a:moveTo>
                  <a:pt x="5776839" y="6330013"/>
                </a:moveTo>
                <a:cubicBezTo>
                  <a:pt x="5730603" y="6330013"/>
                  <a:pt x="5690931" y="6358122"/>
                  <a:pt x="5673984" y="6398181"/>
                </a:cubicBezTo>
                <a:lnTo>
                  <a:pt x="5665482" y="6440287"/>
                </a:lnTo>
                <a:lnTo>
                  <a:pt x="5665482" y="6333812"/>
                </a:lnTo>
                <a:lnTo>
                  <a:pt x="5610254" y="6333812"/>
                </a:lnTo>
                <a:lnTo>
                  <a:pt x="5610254" y="6660776"/>
                </a:lnTo>
                <a:lnTo>
                  <a:pt x="5665482" y="6660776"/>
                </a:lnTo>
                <a:lnTo>
                  <a:pt x="5665482" y="6442962"/>
                </a:lnTo>
                <a:lnTo>
                  <a:pt x="5673984" y="6485068"/>
                </a:lnTo>
                <a:cubicBezTo>
                  <a:pt x="5690931" y="6525127"/>
                  <a:pt x="5730603" y="6553235"/>
                  <a:pt x="5776839" y="6553235"/>
                </a:cubicBezTo>
                <a:cubicBezTo>
                  <a:pt x="5838487" y="6553235"/>
                  <a:pt x="5888465" y="6503264"/>
                  <a:pt x="5888465" y="6441624"/>
                </a:cubicBezTo>
                <a:cubicBezTo>
                  <a:pt x="5888455" y="6379985"/>
                  <a:pt x="5838487" y="6330013"/>
                  <a:pt x="5776839" y="6330013"/>
                </a:cubicBezTo>
                <a:close/>
                <a:moveTo>
                  <a:pt x="0" y="0"/>
                </a:moveTo>
                <a:lnTo>
                  <a:pt x="6096000" y="0"/>
                </a:lnTo>
                <a:lnTo>
                  <a:pt x="6096000" y="6858001"/>
                </a:lnTo>
                <a:lnTo>
                  <a:pt x="0" y="685800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 tIns="108000">
            <a:noAutofit/>
          </a:bodyPr>
          <a:lstStyle>
            <a:lvl1pPr marL="0" indent="0" algn="ctr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FB75669-ACF3-FF49-9469-338B02E14D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40588" y="621647"/>
            <a:ext cx="10689385" cy="637426"/>
          </a:xfrm>
        </p:spPr>
        <p:txBody>
          <a:bodyPr anchor="t"/>
          <a:lstStyle>
            <a:lvl1pPr algn="l">
              <a:defRPr lang="en-GB" sz="4000" b="0" i="0" kern="1200" dirty="0" smtClean="0">
                <a:solidFill>
                  <a:schemeClr val="tx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Agenda slide (short)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894EA0B-5E08-254D-9E8C-972EA67858A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0065" y="1699793"/>
            <a:ext cx="4748073" cy="4096208"/>
          </a:xfrm>
        </p:spPr>
        <p:txBody>
          <a:bodyPr/>
          <a:lstStyle>
            <a:lvl1pPr marL="179388" indent="-179388">
              <a:buClr>
                <a:schemeClr val="accent2"/>
              </a:buClr>
              <a:buFont typeface="Arial" panose="020B0604020202020204" pitchFamily="34" charset="0"/>
              <a:buChar char="•"/>
              <a:tabLst>
                <a:tab pos="2036763" algn="l"/>
              </a:tabLst>
              <a:defRPr sz="2400" b="0" i="0">
                <a:solidFill>
                  <a:schemeClr val="tx1"/>
                </a:solidFill>
                <a:latin typeface="Precisely Light" pitchFamily="2" charset="0"/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 marL="1079500" indent="-179388">
              <a:tabLst/>
              <a:defRPr sz="1100"/>
            </a:lvl6pPr>
            <a:lvl7pPr marL="1258888" indent="-179388">
              <a:tabLst/>
              <a:defRPr sz="1000"/>
            </a:lvl7pPr>
            <a:lvl8pPr marL="1439863" indent="-179388">
              <a:tabLst/>
              <a:defRPr sz="900"/>
            </a:lvl8pPr>
            <a:lvl9pPr marL="1619250" indent="-179388">
              <a:tabLst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866EA81-F840-FF4E-8A89-DA9F1F00A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C8733895-B57C-C145-AE3B-457C31729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07026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07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1/3 image 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AFB75669-ACF3-FF49-9469-338B02E14D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40588" y="621647"/>
            <a:ext cx="7272153" cy="637426"/>
          </a:xfrm>
        </p:spPr>
        <p:txBody>
          <a:bodyPr anchor="t"/>
          <a:lstStyle>
            <a:lvl1pPr algn="l">
              <a:defRPr lang="en-GB" sz="4000" b="0" i="0" kern="1200" dirty="0" smtClean="0">
                <a:solidFill>
                  <a:schemeClr val="tx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Text and 1/3 image  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866EA81-F840-FF4E-8A89-DA9F1F00A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C8733895-B57C-C145-AE3B-457C31729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2190B9-9DB5-9C49-BA7C-4FAAC657CD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29475" y="-9318064"/>
            <a:ext cx="12192000" cy="6858000"/>
          </a:xfrm>
          <a:prstGeom prst="rect">
            <a:avLst/>
          </a:prstGeom>
        </p:spPr>
      </p:pic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5994EDAD-3771-E44A-BCA4-55CAA294642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0588" y="1699651"/>
            <a:ext cx="7272153" cy="4077407"/>
          </a:xfrm>
        </p:spPr>
        <p:txBody>
          <a:bodyPr/>
          <a:lstStyle>
            <a:lvl1pPr marL="180975" indent="-180975">
              <a:buClr>
                <a:schemeClr val="accent2"/>
              </a:buClr>
              <a:tabLst/>
              <a:defRPr sz="1600" b="0" i="0">
                <a:latin typeface="Precisely Light" pitchFamily="2" charset="0"/>
              </a:defRPr>
            </a:lvl1pPr>
            <a:lvl2pPr marL="358775" indent="-179388">
              <a:buClr>
                <a:schemeClr val="accent2"/>
              </a:buClr>
              <a:tabLst/>
              <a:defRPr sz="1400" b="0" i="0">
                <a:latin typeface="Precisely Light" pitchFamily="2" charset="0"/>
              </a:defRPr>
            </a:lvl2pPr>
            <a:lvl3pPr marL="539750" indent="-179388">
              <a:buClr>
                <a:schemeClr val="accent2"/>
              </a:buClr>
              <a:tabLst/>
              <a:defRPr sz="1200" b="0" i="0">
                <a:latin typeface="Precisely Light" pitchFamily="2" charset="0"/>
              </a:defRPr>
            </a:lvl3pPr>
            <a:lvl4pPr marL="719138" indent="-179388">
              <a:buClr>
                <a:schemeClr val="accent2"/>
              </a:buClr>
              <a:tabLst/>
              <a:defRPr sz="1100" b="0" i="0">
                <a:latin typeface="Precisely Light" pitchFamily="2" charset="0"/>
              </a:defRPr>
            </a:lvl4pPr>
            <a:lvl5pPr marL="898525" indent="-179388">
              <a:buClr>
                <a:schemeClr val="accent2"/>
              </a:buClr>
              <a:tabLst/>
              <a:defRPr sz="1100" b="0" i="0">
                <a:latin typeface="Precisely Light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000" b="0" i="0">
                <a:latin typeface="Precisely Light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900" b="0" i="0">
                <a:latin typeface="Precisely Light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800" b="0" i="0">
                <a:latin typeface="Precisely Light" pitchFamily="2" charset="0"/>
              </a:defRPr>
            </a:lvl8pPr>
            <a:lvl9pPr marL="1619250" indent="-179388">
              <a:buClr>
                <a:schemeClr val="accent2"/>
              </a:buClr>
              <a:tabLst/>
              <a:defRPr sz="700" b="0" i="0">
                <a:latin typeface="Precisely Light" pitchFamily="2" charset="0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Picture Placeholder 24">
            <a:extLst>
              <a:ext uri="{FF2B5EF4-FFF2-40B4-BE49-F238E27FC236}">
                <a16:creationId xmlns:a16="http://schemas.microsoft.com/office/drawing/2014/main" id="{959C141C-AF96-9D4A-A72C-608842DFE77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8137525" y="0"/>
            <a:ext cx="4054475" cy="6858000"/>
          </a:xfrm>
          <a:custGeom>
            <a:avLst/>
            <a:gdLst>
              <a:gd name="connsiteX0" fmla="*/ 3735314 w 4054475"/>
              <a:gd name="connsiteY0" fmla="*/ 6385524 h 6858000"/>
              <a:gd name="connsiteX1" fmla="*/ 3791422 w 4054475"/>
              <a:gd name="connsiteY1" fmla="*/ 6441624 h 6858000"/>
              <a:gd name="connsiteX2" fmla="*/ 3735314 w 4054475"/>
              <a:gd name="connsiteY2" fmla="*/ 6497725 h 6858000"/>
              <a:gd name="connsiteX3" fmla="*/ 3679205 w 4054475"/>
              <a:gd name="connsiteY3" fmla="*/ 6441624 h 6858000"/>
              <a:gd name="connsiteX4" fmla="*/ 3735314 w 4054475"/>
              <a:gd name="connsiteY4" fmla="*/ 6385524 h 6858000"/>
              <a:gd name="connsiteX5" fmla="*/ 3735314 w 4054475"/>
              <a:gd name="connsiteY5" fmla="*/ 6330013 h 6858000"/>
              <a:gd name="connsiteX6" fmla="*/ 3632459 w 4054475"/>
              <a:gd name="connsiteY6" fmla="*/ 6398181 h 6858000"/>
              <a:gd name="connsiteX7" fmla="*/ 3623957 w 4054475"/>
              <a:gd name="connsiteY7" fmla="*/ 6440287 h 6858000"/>
              <a:gd name="connsiteX8" fmla="*/ 3623957 w 4054475"/>
              <a:gd name="connsiteY8" fmla="*/ 6333812 h 6858000"/>
              <a:gd name="connsiteX9" fmla="*/ 3568729 w 4054475"/>
              <a:gd name="connsiteY9" fmla="*/ 6333812 h 6858000"/>
              <a:gd name="connsiteX10" fmla="*/ 3568729 w 4054475"/>
              <a:gd name="connsiteY10" fmla="*/ 6660776 h 6858000"/>
              <a:gd name="connsiteX11" fmla="*/ 3623957 w 4054475"/>
              <a:gd name="connsiteY11" fmla="*/ 6660776 h 6858000"/>
              <a:gd name="connsiteX12" fmla="*/ 3623957 w 4054475"/>
              <a:gd name="connsiteY12" fmla="*/ 6442961 h 6858000"/>
              <a:gd name="connsiteX13" fmla="*/ 3632459 w 4054475"/>
              <a:gd name="connsiteY13" fmla="*/ 6485068 h 6858000"/>
              <a:gd name="connsiteX14" fmla="*/ 3735314 w 4054475"/>
              <a:gd name="connsiteY14" fmla="*/ 6553235 h 6858000"/>
              <a:gd name="connsiteX15" fmla="*/ 3846940 w 4054475"/>
              <a:gd name="connsiteY15" fmla="*/ 6441624 h 6858000"/>
              <a:gd name="connsiteX16" fmla="*/ 3735314 w 4054475"/>
              <a:gd name="connsiteY16" fmla="*/ 6330013 h 6858000"/>
              <a:gd name="connsiteX17" fmla="*/ 0 w 4054475"/>
              <a:gd name="connsiteY17" fmla="*/ 0 h 6858000"/>
              <a:gd name="connsiteX18" fmla="*/ 4054475 w 4054475"/>
              <a:gd name="connsiteY18" fmla="*/ 0 h 6858000"/>
              <a:gd name="connsiteX19" fmla="*/ 4054475 w 4054475"/>
              <a:gd name="connsiteY19" fmla="*/ 6858000 h 6858000"/>
              <a:gd name="connsiteX20" fmla="*/ 0 w 4054475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54475" h="6858000">
                <a:moveTo>
                  <a:pt x="3735314" y="6385524"/>
                </a:moveTo>
                <a:cubicBezTo>
                  <a:pt x="3766303" y="6385524"/>
                  <a:pt x="3791422" y="6410640"/>
                  <a:pt x="3791422" y="6441624"/>
                </a:cubicBezTo>
                <a:cubicBezTo>
                  <a:pt x="3791422" y="6472599"/>
                  <a:pt x="3766303" y="6497725"/>
                  <a:pt x="3735314" y="6497725"/>
                </a:cubicBezTo>
                <a:cubicBezTo>
                  <a:pt x="3704325" y="6497725"/>
                  <a:pt x="3679205" y="6472609"/>
                  <a:pt x="3679205" y="6441624"/>
                </a:cubicBezTo>
                <a:cubicBezTo>
                  <a:pt x="3679205" y="6410640"/>
                  <a:pt x="3704325" y="6385524"/>
                  <a:pt x="3735314" y="6385524"/>
                </a:cubicBezTo>
                <a:close/>
                <a:moveTo>
                  <a:pt x="3735314" y="6330013"/>
                </a:moveTo>
                <a:cubicBezTo>
                  <a:pt x="3689078" y="6330013"/>
                  <a:pt x="3649406" y="6358123"/>
                  <a:pt x="3632459" y="6398181"/>
                </a:cubicBezTo>
                <a:lnTo>
                  <a:pt x="3623957" y="6440287"/>
                </a:lnTo>
                <a:lnTo>
                  <a:pt x="3623957" y="6333812"/>
                </a:lnTo>
                <a:lnTo>
                  <a:pt x="3568729" y="6333812"/>
                </a:lnTo>
                <a:lnTo>
                  <a:pt x="3568729" y="6660776"/>
                </a:lnTo>
                <a:lnTo>
                  <a:pt x="3623957" y="6660776"/>
                </a:lnTo>
                <a:lnTo>
                  <a:pt x="3623957" y="6442961"/>
                </a:lnTo>
                <a:lnTo>
                  <a:pt x="3632459" y="6485068"/>
                </a:lnTo>
                <a:cubicBezTo>
                  <a:pt x="3649406" y="6525127"/>
                  <a:pt x="3689078" y="6553235"/>
                  <a:pt x="3735314" y="6553235"/>
                </a:cubicBezTo>
                <a:cubicBezTo>
                  <a:pt x="3796962" y="6553235"/>
                  <a:pt x="3846940" y="6503264"/>
                  <a:pt x="3846940" y="6441624"/>
                </a:cubicBezTo>
                <a:cubicBezTo>
                  <a:pt x="3846930" y="6379985"/>
                  <a:pt x="3796962" y="6330013"/>
                  <a:pt x="3735314" y="6330013"/>
                </a:cubicBezTo>
                <a:close/>
                <a:moveTo>
                  <a:pt x="0" y="0"/>
                </a:moveTo>
                <a:lnTo>
                  <a:pt x="4054475" y="0"/>
                </a:lnTo>
                <a:lnTo>
                  <a:pt x="405447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0383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07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3C3B100B-23DA-AF4A-A9D1-2ADE3868EF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" y="0"/>
            <a:ext cx="12192000" cy="685799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567ED64-29CF-2F45-B4E6-3F6B219768C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8223" y="3133339"/>
            <a:ext cx="4529236" cy="577584"/>
          </a:xfrm>
        </p:spPr>
        <p:txBody>
          <a:bodyPr anchor="t"/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i="0" kern="1200" dirty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Divider slide 1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C004793-2EEF-484A-B1D0-C31E39534F63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bg1"/>
          </a:solidFill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D1C623F1-A5CE-CF46-AD78-848D1A552F1C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D60957B8-E2A6-534B-9D9F-D09201E4538E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2809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with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9C4D032-637F-AC4A-8C45-9EE25FBE7687}"/>
              </a:ext>
            </a:extLst>
          </p:cNvPr>
          <p:cNvSpPr/>
          <p:nvPr userDrawn="1"/>
        </p:nvSpPr>
        <p:spPr>
          <a:xfrm>
            <a:off x="4090545" y="0"/>
            <a:ext cx="4047565" cy="6858002"/>
          </a:xfrm>
          <a:prstGeom prst="rect">
            <a:avLst/>
          </a:prstGeom>
          <a:solidFill>
            <a:srgbClr val="F2F2F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Precisely" pitchFamily="2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FB75669-ACF3-FF49-9469-338B02E14D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40588" y="621647"/>
            <a:ext cx="7142435" cy="637426"/>
          </a:xfrm>
        </p:spPr>
        <p:txBody>
          <a:bodyPr anchor="t"/>
          <a:lstStyle>
            <a:lvl1pPr algn="l">
              <a:defRPr lang="en-GB" sz="4000" b="0" i="0" kern="1200" dirty="0" smtClean="0">
                <a:solidFill>
                  <a:schemeClr val="tx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3 column with image 1</a:t>
            </a:r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EFEC1298-5444-C949-BCF4-3638904A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1B54ACE-4B17-9641-BFDC-0F597BF30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7D015E50-332C-E742-8E2D-D1286304055A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8137525" y="0"/>
            <a:ext cx="4054475" cy="6858000"/>
          </a:xfrm>
          <a:custGeom>
            <a:avLst/>
            <a:gdLst>
              <a:gd name="connsiteX0" fmla="*/ 3735314 w 4054475"/>
              <a:gd name="connsiteY0" fmla="*/ 6385524 h 6858000"/>
              <a:gd name="connsiteX1" fmla="*/ 3791422 w 4054475"/>
              <a:gd name="connsiteY1" fmla="*/ 6441624 h 6858000"/>
              <a:gd name="connsiteX2" fmla="*/ 3735314 w 4054475"/>
              <a:gd name="connsiteY2" fmla="*/ 6497725 h 6858000"/>
              <a:gd name="connsiteX3" fmla="*/ 3679205 w 4054475"/>
              <a:gd name="connsiteY3" fmla="*/ 6441624 h 6858000"/>
              <a:gd name="connsiteX4" fmla="*/ 3735314 w 4054475"/>
              <a:gd name="connsiteY4" fmla="*/ 6385524 h 6858000"/>
              <a:gd name="connsiteX5" fmla="*/ 3735314 w 4054475"/>
              <a:gd name="connsiteY5" fmla="*/ 6330013 h 6858000"/>
              <a:gd name="connsiteX6" fmla="*/ 3632459 w 4054475"/>
              <a:gd name="connsiteY6" fmla="*/ 6398181 h 6858000"/>
              <a:gd name="connsiteX7" fmla="*/ 3623957 w 4054475"/>
              <a:gd name="connsiteY7" fmla="*/ 6440287 h 6858000"/>
              <a:gd name="connsiteX8" fmla="*/ 3623957 w 4054475"/>
              <a:gd name="connsiteY8" fmla="*/ 6333812 h 6858000"/>
              <a:gd name="connsiteX9" fmla="*/ 3568729 w 4054475"/>
              <a:gd name="connsiteY9" fmla="*/ 6333812 h 6858000"/>
              <a:gd name="connsiteX10" fmla="*/ 3568729 w 4054475"/>
              <a:gd name="connsiteY10" fmla="*/ 6660776 h 6858000"/>
              <a:gd name="connsiteX11" fmla="*/ 3623957 w 4054475"/>
              <a:gd name="connsiteY11" fmla="*/ 6660776 h 6858000"/>
              <a:gd name="connsiteX12" fmla="*/ 3623957 w 4054475"/>
              <a:gd name="connsiteY12" fmla="*/ 6442961 h 6858000"/>
              <a:gd name="connsiteX13" fmla="*/ 3632459 w 4054475"/>
              <a:gd name="connsiteY13" fmla="*/ 6485068 h 6858000"/>
              <a:gd name="connsiteX14" fmla="*/ 3735314 w 4054475"/>
              <a:gd name="connsiteY14" fmla="*/ 6553235 h 6858000"/>
              <a:gd name="connsiteX15" fmla="*/ 3846940 w 4054475"/>
              <a:gd name="connsiteY15" fmla="*/ 6441624 h 6858000"/>
              <a:gd name="connsiteX16" fmla="*/ 3735314 w 4054475"/>
              <a:gd name="connsiteY16" fmla="*/ 6330013 h 6858000"/>
              <a:gd name="connsiteX17" fmla="*/ 0 w 4054475"/>
              <a:gd name="connsiteY17" fmla="*/ 0 h 6858000"/>
              <a:gd name="connsiteX18" fmla="*/ 4054475 w 4054475"/>
              <a:gd name="connsiteY18" fmla="*/ 0 h 6858000"/>
              <a:gd name="connsiteX19" fmla="*/ 4054475 w 4054475"/>
              <a:gd name="connsiteY19" fmla="*/ 6858000 h 6858000"/>
              <a:gd name="connsiteX20" fmla="*/ 0 w 4054475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54475" h="6858000">
                <a:moveTo>
                  <a:pt x="3735314" y="6385524"/>
                </a:moveTo>
                <a:cubicBezTo>
                  <a:pt x="3766303" y="6385524"/>
                  <a:pt x="3791422" y="6410640"/>
                  <a:pt x="3791422" y="6441624"/>
                </a:cubicBezTo>
                <a:cubicBezTo>
                  <a:pt x="3791422" y="6472599"/>
                  <a:pt x="3766303" y="6497725"/>
                  <a:pt x="3735314" y="6497725"/>
                </a:cubicBezTo>
                <a:cubicBezTo>
                  <a:pt x="3704325" y="6497725"/>
                  <a:pt x="3679205" y="6472609"/>
                  <a:pt x="3679205" y="6441624"/>
                </a:cubicBezTo>
                <a:cubicBezTo>
                  <a:pt x="3679205" y="6410640"/>
                  <a:pt x="3704325" y="6385524"/>
                  <a:pt x="3735314" y="6385524"/>
                </a:cubicBezTo>
                <a:close/>
                <a:moveTo>
                  <a:pt x="3735314" y="6330013"/>
                </a:moveTo>
                <a:cubicBezTo>
                  <a:pt x="3689078" y="6330013"/>
                  <a:pt x="3649406" y="6358123"/>
                  <a:pt x="3632459" y="6398181"/>
                </a:cubicBezTo>
                <a:lnTo>
                  <a:pt x="3623957" y="6440287"/>
                </a:lnTo>
                <a:lnTo>
                  <a:pt x="3623957" y="6333812"/>
                </a:lnTo>
                <a:lnTo>
                  <a:pt x="3568729" y="6333812"/>
                </a:lnTo>
                <a:lnTo>
                  <a:pt x="3568729" y="6660776"/>
                </a:lnTo>
                <a:lnTo>
                  <a:pt x="3623957" y="6660776"/>
                </a:lnTo>
                <a:lnTo>
                  <a:pt x="3623957" y="6442961"/>
                </a:lnTo>
                <a:lnTo>
                  <a:pt x="3632459" y="6485068"/>
                </a:lnTo>
                <a:cubicBezTo>
                  <a:pt x="3649406" y="6525127"/>
                  <a:pt x="3689078" y="6553235"/>
                  <a:pt x="3735314" y="6553235"/>
                </a:cubicBezTo>
                <a:cubicBezTo>
                  <a:pt x="3796962" y="6553235"/>
                  <a:pt x="3846940" y="6503264"/>
                  <a:pt x="3846940" y="6441624"/>
                </a:cubicBezTo>
                <a:cubicBezTo>
                  <a:pt x="3846930" y="6379985"/>
                  <a:pt x="3796962" y="6330013"/>
                  <a:pt x="3735314" y="6330013"/>
                </a:cubicBezTo>
                <a:close/>
                <a:moveTo>
                  <a:pt x="0" y="0"/>
                </a:moveTo>
                <a:lnTo>
                  <a:pt x="4054475" y="0"/>
                </a:lnTo>
                <a:lnTo>
                  <a:pt x="405447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402DE0E9-9AC7-8C47-9E0A-6D205779D49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31693" y="1565945"/>
            <a:ext cx="3080492" cy="383009"/>
          </a:xfrm>
        </p:spPr>
        <p:txBody>
          <a:bodyPr anchor="b"/>
          <a:lstStyle>
            <a:lvl1pPr marL="0" indent="0">
              <a:buClr>
                <a:schemeClr val="accent2"/>
              </a:buClr>
              <a:buFontTx/>
              <a:buNone/>
              <a:tabLst/>
              <a:defRPr sz="1600" b="0">
                <a:solidFill>
                  <a:schemeClr val="tx1"/>
                </a:solidFill>
                <a:latin typeface="Precisely Bold" panose="00000800000000000000" pitchFamily="2" charset="0"/>
              </a:defRPr>
            </a:lvl1pPr>
            <a:lvl2pPr marL="179388" indent="0">
              <a:buClr>
                <a:schemeClr val="accent2"/>
              </a:buClr>
              <a:buFontTx/>
              <a:buNone/>
              <a:tabLst/>
              <a:defRPr sz="1500" b="0">
                <a:solidFill>
                  <a:schemeClr val="tx1"/>
                </a:solidFill>
                <a:latin typeface="Precisely Bold" panose="00000800000000000000" pitchFamily="2" charset="0"/>
              </a:defRPr>
            </a:lvl2pPr>
            <a:lvl3pPr marL="360362" indent="0">
              <a:buClr>
                <a:schemeClr val="accent2"/>
              </a:buClr>
              <a:buFontTx/>
              <a:buNone/>
              <a:defRPr sz="1400" b="0">
                <a:solidFill>
                  <a:schemeClr val="tx1"/>
                </a:solidFill>
                <a:latin typeface="Precisely Bold" panose="00000800000000000000" pitchFamily="2" charset="0"/>
              </a:defRPr>
            </a:lvl3pPr>
            <a:lvl4pPr marL="540000" indent="0">
              <a:buClr>
                <a:schemeClr val="accent2"/>
              </a:buClr>
              <a:buFontTx/>
              <a:buNone/>
              <a:defRPr sz="1300" b="0">
                <a:solidFill>
                  <a:schemeClr val="tx1"/>
                </a:solidFill>
                <a:latin typeface="Precisely Bold" panose="00000800000000000000" pitchFamily="2" charset="0"/>
              </a:defRPr>
            </a:lvl4pPr>
            <a:lvl5pPr marL="719137" indent="0">
              <a:buClr>
                <a:schemeClr val="accent2"/>
              </a:buClr>
              <a:buFontTx/>
              <a:buNone/>
              <a:defRPr sz="1200" b="0">
                <a:solidFill>
                  <a:schemeClr val="tx1"/>
                </a:solidFill>
                <a:latin typeface="Precisely Bold" panose="00000800000000000000" pitchFamily="2" charset="0"/>
              </a:defRPr>
            </a:lvl5pPr>
            <a:lvl6pPr marL="900112" indent="0">
              <a:buClr>
                <a:schemeClr val="accent2"/>
              </a:buClr>
              <a:buFontTx/>
              <a:buNone/>
              <a:tabLst/>
              <a:defRPr sz="1100" b="0">
                <a:solidFill>
                  <a:schemeClr val="tx1"/>
                </a:solidFill>
                <a:latin typeface="Precisely Bold" panose="00000800000000000000" pitchFamily="2" charset="0"/>
              </a:defRPr>
            </a:lvl6pPr>
            <a:lvl7pPr marL="1079500" indent="0">
              <a:buClr>
                <a:schemeClr val="accent2"/>
              </a:buClr>
              <a:buFontTx/>
              <a:buNone/>
              <a:tabLst/>
              <a:defRPr sz="1000" b="0">
                <a:solidFill>
                  <a:schemeClr val="tx1"/>
                </a:solidFill>
                <a:latin typeface="Precisely Bold" panose="00000800000000000000" pitchFamily="2" charset="0"/>
              </a:defRPr>
            </a:lvl7pPr>
            <a:lvl8pPr marL="1260475" indent="0">
              <a:buClr>
                <a:schemeClr val="accent2"/>
              </a:buClr>
              <a:buFontTx/>
              <a:buNone/>
              <a:tabLst/>
              <a:defRPr sz="900" b="0">
                <a:solidFill>
                  <a:schemeClr val="tx1"/>
                </a:solidFill>
                <a:latin typeface="Precisely Bold" panose="00000800000000000000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3F476F0-0D8A-0E44-81F9-5D6EC0A93A1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31693" y="2220687"/>
            <a:ext cx="3080492" cy="3769296"/>
          </a:xfrm>
        </p:spPr>
        <p:txBody>
          <a:bodyPr/>
          <a:lstStyle>
            <a:lvl1pPr marL="179388" indent="-180000"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600" b="0" i="0">
                <a:solidFill>
                  <a:schemeClr val="tx1"/>
                </a:solidFill>
                <a:latin typeface="Precisely Light" pitchFamily="2" charset="0"/>
              </a:defRPr>
            </a:lvl1pPr>
            <a:lvl2pPr marL="360363" indent="-180975">
              <a:buClr>
                <a:schemeClr val="accent2"/>
              </a:buClr>
              <a:tabLst/>
              <a:defRPr sz="1500" b="0" i="0">
                <a:solidFill>
                  <a:schemeClr val="tx1"/>
                </a:solidFill>
                <a:latin typeface="Precisely Light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1"/>
                </a:solidFill>
                <a:latin typeface="Precisely Light" pitchFamily="2" charset="0"/>
              </a:defRPr>
            </a:lvl3pPr>
            <a:lvl4pPr>
              <a:buClr>
                <a:schemeClr val="accent2"/>
              </a:buClr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100" b="0" i="0">
                <a:solidFill>
                  <a:schemeClr val="tx1"/>
                </a:solidFill>
                <a:latin typeface="Precisely Light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1000" b="0" i="0">
                <a:solidFill>
                  <a:schemeClr val="tx1"/>
                </a:solidFill>
                <a:latin typeface="Precisely Light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900" b="0" i="0">
                <a:solidFill>
                  <a:schemeClr val="tx1"/>
                </a:solidFill>
                <a:latin typeface="Precisely Light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CE1D8679-5261-3D43-B918-A43DFD30A52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586859" y="1565945"/>
            <a:ext cx="3080492" cy="383009"/>
          </a:xfrm>
        </p:spPr>
        <p:txBody>
          <a:bodyPr anchor="b"/>
          <a:lstStyle>
            <a:lvl1pPr marL="0" indent="0">
              <a:buClr>
                <a:schemeClr val="accent2"/>
              </a:buClr>
              <a:buFontTx/>
              <a:buNone/>
              <a:tabLst/>
              <a:defRPr sz="1600" b="0">
                <a:solidFill>
                  <a:schemeClr val="tx1"/>
                </a:solidFill>
                <a:latin typeface="Precisely Bold" panose="00000800000000000000" pitchFamily="2" charset="0"/>
              </a:defRPr>
            </a:lvl1pPr>
            <a:lvl2pPr marL="179388" indent="0">
              <a:buClr>
                <a:schemeClr val="accent2"/>
              </a:buClr>
              <a:buFontTx/>
              <a:buNone/>
              <a:tabLst/>
              <a:defRPr sz="1500" b="0">
                <a:solidFill>
                  <a:schemeClr val="tx1"/>
                </a:solidFill>
                <a:latin typeface="Precisely Bold" panose="00000800000000000000" pitchFamily="2" charset="0"/>
              </a:defRPr>
            </a:lvl2pPr>
            <a:lvl3pPr marL="360362" indent="0">
              <a:buClr>
                <a:schemeClr val="accent2"/>
              </a:buClr>
              <a:buFontTx/>
              <a:buNone/>
              <a:defRPr sz="1400" b="0">
                <a:solidFill>
                  <a:schemeClr val="tx1"/>
                </a:solidFill>
                <a:latin typeface="Precisely Bold" panose="00000800000000000000" pitchFamily="2" charset="0"/>
              </a:defRPr>
            </a:lvl3pPr>
            <a:lvl4pPr marL="540000" indent="0">
              <a:buClr>
                <a:schemeClr val="accent2"/>
              </a:buClr>
              <a:buFontTx/>
              <a:buNone/>
              <a:defRPr sz="1300" b="0">
                <a:solidFill>
                  <a:schemeClr val="tx1"/>
                </a:solidFill>
                <a:latin typeface="Precisely Bold" panose="00000800000000000000" pitchFamily="2" charset="0"/>
              </a:defRPr>
            </a:lvl4pPr>
            <a:lvl5pPr marL="719137" indent="0">
              <a:buClr>
                <a:schemeClr val="accent2"/>
              </a:buClr>
              <a:buFontTx/>
              <a:buNone/>
              <a:defRPr sz="1200" b="0">
                <a:solidFill>
                  <a:schemeClr val="tx1"/>
                </a:solidFill>
                <a:latin typeface="Precisely Bold" panose="00000800000000000000" pitchFamily="2" charset="0"/>
              </a:defRPr>
            </a:lvl5pPr>
            <a:lvl6pPr marL="900112" indent="0">
              <a:buClr>
                <a:schemeClr val="accent2"/>
              </a:buClr>
              <a:buFontTx/>
              <a:buNone/>
              <a:tabLst/>
              <a:defRPr sz="1100" b="0">
                <a:solidFill>
                  <a:schemeClr val="tx1"/>
                </a:solidFill>
                <a:latin typeface="Precisely Bold" panose="00000800000000000000" pitchFamily="2" charset="0"/>
              </a:defRPr>
            </a:lvl6pPr>
            <a:lvl7pPr marL="1079500" indent="0">
              <a:buClr>
                <a:schemeClr val="accent2"/>
              </a:buClr>
              <a:buFontTx/>
              <a:buNone/>
              <a:tabLst/>
              <a:defRPr sz="1000" b="0">
                <a:solidFill>
                  <a:schemeClr val="tx1"/>
                </a:solidFill>
                <a:latin typeface="Precisely Bold" panose="00000800000000000000" pitchFamily="2" charset="0"/>
              </a:defRPr>
            </a:lvl7pPr>
            <a:lvl8pPr marL="1260475" indent="0">
              <a:buClr>
                <a:schemeClr val="accent2"/>
              </a:buClr>
              <a:buFontTx/>
              <a:buNone/>
              <a:tabLst/>
              <a:defRPr sz="900" b="0">
                <a:solidFill>
                  <a:schemeClr val="tx1"/>
                </a:solidFill>
                <a:latin typeface="Precisely Bold" panose="00000800000000000000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275C05C7-D2A3-C341-8064-7384263F706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586859" y="2220687"/>
            <a:ext cx="3080492" cy="3769296"/>
          </a:xfrm>
        </p:spPr>
        <p:txBody>
          <a:bodyPr/>
          <a:lstStyle>
            <a:lvl1pPr marL="179388" indent="-180000"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600" b="0" i="0">
                <a:solidFill>
                  <a:schemeClr val="tx1"/>
                </a:solidFill>
                <a:latin typeface="Precisely Light" pitchFamily="2" charset="0"/>
              </a:defRPr>
            </a:lvl1pPr>
            <a:lvl2pPr marL="360363" indent="-180975">
              <a:buClr>
                <a:schemeClr val="accent2"/>
              </a:buClr>
              <a:tabLst/>
              <a:defRPr sz="1500" b="0" i="0">
                <a:solidFill>
                  <a:schemeClr val="tx1"/>
                </a:solidFill>
                <a:latin typeface="Precisely Light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1"/>
                </a:solidFill>
                <a:latin typeface="Precisely Light" pitchFamily="2" charset="0"/>
              </a:defRPr>
            </a:lvl3pPr>
            <a:lvl4pPr>
              <a:buClr>
                <a:schemeClr val="accent2"/>
              </a:buClr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100" b="0" i="0">
                <a:solidFill>
                  <a:schemeClr val="tx1"/>
                </a:solidFill>
                <a:latin typeface="Precisely Light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1000" b="0" i="0">
                <a:solidFill>
                  <a:schemeClr val="tx1"/>
                </a:solidFill>
                <a:latin typeface="Precisely Light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900" b="0" i="0">
                <a:solidFill>
                  <a:schemeClr val="tx1"/>
                </a:solidFill>
                <a:latin typeface="Precisely Light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</p:txBody>
      </p:sp>
    </p:spTree>
    <p:extLst>
      <p:ext uri="{BB962C8B-B14F-4D97-AF65-F5344CB8AC3E}">
        <p14:creationId xmlns:p14="http://schemas.microsoft.com/office/powerpoint/2010/main" val="33040616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 column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9C4D032-637F-AC4A-8C45-9EE25FBE7687}"/>
              </a:ext>
            </a:extLst>
          </p:cNvPr>
          <p:cNvSpPr/>
          <p:nvPr userDrawn="1"/>
        </p:nvSpPr>
        <p:spPr>
          <a:xfrm>
            <a:off x="4090545" y="0"/>
            <a:ext cx="4047565" cy="6858002"/>
          </a:xfrm>
          <a:prstGeom prst="rect">
            <a:avLst/>
          </a:prstGeom>
          <a:solidFill>
            <a:srgbClr val="F2F2F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Precisely" pitchFamily="2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FB75669-ACF3-FF49-9469-338B02E14D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40588" y="621647"/>
            <a:ext cx="7142435" cy="637426"/>
          </a:xfrm>
        </p:spPr>
        <p:txBody>
          <a:bodyPr anchor="t"/>
          <a:lstStyle>
            <a:lvl1pPr algn="l">
              <a:defRPr lang="en-GB" sz="4000" b="0" i="0" kern="1200" dirty="0" smtClean="0">
                <a:solidFill>
                  <a:schemeClr val="tx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3 column with image 2</a:t>
            </a:r>
          </a:p>
        </p:txBody>
      </p:sp>
      <p:sp>
        <p:nvSpPr>
          <p:cNvPr id="50" name="Text Placeholder 3">
            <a:extLst>
              <a:ext uri="{FF2B5EF4-FFF2-40B4-BE49-F238E27FC236}">
                <a16:creationId xmlns:a16="http://schemas.microsoft.com/office/drawing/2014/main" id="{C38CCB27-088D-1C4C-A398-1BACA9F1B6E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31693" y="1699791"/>
            <a:ext cx="3080492" cy="1941765"/>
          </a:xfrm>
        </p:spPr>
        <p:txBody>
          <a:bodyPr/>
          <a:lstStyle>
            <a:lvl1pPr marL="179388" indent="-180000"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600" b="0">
                <a:solidFill>
                  <a:schemeClr val="tx1"/>
                </a:solidFill>
                <a:latin typeface="Precisely Bold" panose="00000800000000000000" pitchFamily="2" charset="0"/>
              </a:defRPr>
            </a:lvl1pPr>
            <a:lvl2pPr marL="360363" indent="-180975">
              <a:buClr>
                <a:schemeClr val="accent2"/>
              </a:buClr>
              <a:tabLst/>
              <a:defRPr sz="1500" b="0">
                <a:solidFill>
                  <a:schemeClr val="tx1"/>
                </a:solidFill>
                <a:latin typeface="Precisely Bold" panose="00000800000000000000" pitchFamily="2" charset="0"/>
              </a:defRPr>
            </a:lvl2pPr>
            <a:lvl3pPr>
              <a:buClr>
                <a:schemeClr val="accent2"/>
              </a:buClr>
              <a:defRPr sz="1400" b="0">
                <a:solidFill>
                  <a:schemeClr val="tx1"/>
                </a:solidFill>
                <a:latin typeface="Precisely Bold" panose="00000800000000000000" pitchFamily="2" charset="0"/>
              </a:defRPr>
            </a:lvl3pPr>
            <a:lvl4pPr>
              <a:buClr>
                <a:schemeClr val="accent2"/>
              </a:buClr>
              <a:defRPr sz="1300" b="0">
                <a:solidFill>
                  <a:schemeClr val="tx1"/>
                </a:solidFill>
                <a:latin typeface="Precisely Bold" panose="00000800000000000000" pitchFamily="2" charset="0"/>
              </a:defRPr>
            </a:lvl4pPr>
            <a:lvl5pPr>
              <a:buClr>
                <a:schemeClr val="accent2"/>
              </a:buClr>
              <a:defRPr sz="1200" b="0">
                <a:solidFill>
                  <a:schemeClr val="tx1"/>
                </a:solidFill>
                <a:latin typeface="Precisely Bold" panose="00000800000000000000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100" b="0">
                <a:solidFill>
                  <a:schemeClr val="tx1"/>
                </a:solidFill>
                <a:latin typeface="Precisely Bold" panose="00000800000000000000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1000" b="0">
                <a:solidFill>
                  <a:schemeClr val="tx1"/>
                </a:solidFill>
                <a:latin typeface="Precisely Bold" panose="00000800000000000000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900" b="0">
                <a:solidFill>
                  <a:schemeClr val="tx1"/>
                </a:solidFill>
                <a:latin typeface="Precisely Bold" panose="00000800000000000000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</p:txBody>
      </p:sp>
      <p:sp>
        <p:nvSpPr>
          <p:cNvPr id="51" name="Text Placeholder 3">
            <a:extLst>
              <a:ext uri="{FF2B5EF4-FFF2-40B4-BE49-F238E27FC236}">
                <a16:creationId xmlns:a16="http://schemas.microsoft.com/office/drawing/2014/main" id="{6A214D5D-8662-AA4C-AFFB-13D2466169C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611323" y="1699791"/>
            <a:ext cx="3080492" cy="1941765"/>
          </a:xfrm>
        </p:spPr>
        <p:txBody>
          <a:bodyPr/>
          <a:lstStyle>
            <a:lvl1pPr marL="179388" indent="-180000"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600" b="0">
                <a:solidFill>
                  <a:schemeClr val="tx1"/>
                </a:solidFill>
                <a:latin typeface="Precisely Bold" panose="00000800000000000000" pitchFamily="2" charset="0"/>
              </a:defRPr>
            </a:lvl1pPr>
            <a:lvl2pPr marL="360363" indent="-180975">
              <a:buClr>
                <a:schemeClr val="accent2"/>
              </a:buClr>
              <a:tabLst/>
              <a:defRPr sz="1500" b="0">
                <a:solidFill>
                  <a:schemeClr val="tx1"/>
                </a:solidFill>
                <a:latin typeface="Precisely Bold" panose="00000800000000000000" pitchFamily="2" charset="0"/>
              </a:defRPr>
            </a:lvl2pPr>
            <a:lvl3pPr>
              <a:buClr>
                <a:schemeClr val="accent2"/>
              </a:buClr>
              <a:defRPr sz="1400" b="0">
                <a:solidFill>
                  <a:schemeClr val="tx1"/>
                </a:solidFill>
                <a:latin typeface="Precisely Bold" panose="00000800000000000000" pitchFamily="2" charset="0"/>
              </a:defRPr>
            </a:lvl3pPr>
            <a:lvl4pPr>
              <a:buClr>
                <a:schemeClr val="accent2"/>
              </a:buClr>
              <a:defRPr sz="1300" b="0">
                <a:solidFill>
                  <a:schemeClr val="tx1"/>
                </a:solidFill>
                <a:latin typeface="Precisely Bold" panose="00000800000000000000" pitchFamily="2" charset="0"/>
              </a:defRPr>
            </a:lvl4pPr>
            <a:lvl5pPr>
              <a:buClr>
                <a:schemeClr val="accent2"/>
              </a:buClr>
              <a:defRPr sz="1200" b="0">
                <a:solidFill>
                  <a:schemeClr val="tx1"/>
                </a:solidFill>
                <a:latin typeface="Precisely Bold" panose="00000800000000000000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100" b="0">
                <a:solidFill>
                  <a:schemeClr val="tx1"/>
                </a:solidFill>
                <a:latin typeface="Precisely Bold" panose="00000800000000000000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1000" b="0">
                <a:solidFill>
                  <a:schemeClr val="tx1"/>
                </a:solidFill>
                <a:latin typeface="Precisely Bold" panose="00000800000000000000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900" b="0">
                <a:solidFill>
                  <a:schemeClr val="tx1"/>
                </a:solidFill>
                <a:latin typeface="Precisely Bold" panose="00000800000000000000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</p:txBody>
      </p:sp>
      <p:sp>
        <p:nvSpPr>
          <p:cNvPr id="56" name="Text Placeholder 3">
            <a:extLst>
              <a:ext uri="{FF2B5EF4-FFF2-40B4-BE49-F238E27FC236}">
                <a16:creationId xmlns:a16="http://schemas.microsoft.com/office/drawing/2014/main" id="{E04022F8-14F6-954D-9BA7-54859230E66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31693" y="3889075"/>
            <a:ext cx="3080492" cy="1941765"/>
          </a:xfrm>
        </p:spPr>
        <p:txBody>
          <a:bodyPr/>
          <a:lstStyle>
            <a:lvl1pPr marL="179388" indent="-180000"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600" b="0" i="0">
                <a:solidFill>
                  <a:schemeClr val="tx1"/>
                </a:solidFill>
                <a:latin typeface="Precisely Light" pitchFamily="2" charset="0"/>
              </a:defRPr>
            </a:lvl1pPr>
            <a:lvl2pPr marL="360363" indent="-180975">
              <a:buClr>
                <a:schemeClr val="accent2"/>
              </a:buClr>
              <a:tabLst/>
              <a:defRPr sz="1500" b="0" i="0">
                <a:solidFill>
                  <a:schemeClr val="tx1"/>
                </a:solidFill>
                <a:latin typeface="Precisely Light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1"/>
                </a:solidFill>
                <a:latin typeface="Precisely Light" pitchFamily="2" charset="0"/>
              </a:defRPr>
            </a:lvl3pPr>
            <a:lvl4pPr>
              <a:buClr>
                <a:schemeClr val="accent2"/>
              </a:buClr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100" b="0" i="0">
                <a:solidFill>
                  <a:schemeClr val="tx1"/>
                </a:solidFill>
                <a:latin typeface="Precisely Light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1000" b="0" i="0">
                <a:solidFill>
                  <a:schemeClr val="tx1"/>
                </a:solidFill>
                <a:latin typeface="Precisely Light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900" b="0" i="0">
                <a:solidFill>
                  <a:schemeClr val="tx1"/>
                </a:solidFill>
                <a:latin typeface="Precisely Light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1E633CE3-3B2E-7544-BB1A-C42F9F19DBF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611323" y="3889075"/>
            <a:ext cx="3080492" cy="1941765"/>
          </a:xfrm>
        </p:spPr>
        <p:txBody>
          <a:bodyPr/>
          <a:lstStyle>
            <a:lvl1pPr marL="179388" indent="-180000"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600" b="0" i="0">
                <a:solidFill>
                  <a:schemeClr val="tx1"/>
                </a:solidFill>
                <a:latin typeface="Precisely Light" pitchFamily="2" charset="0"/>
              </a:defRPr>
            </a:lvl1pPr>
            <a:lvl2pPr marL="360363" indent="-180975">
              <a:buClr>
                <a:schemeClr val="accent2"/>
              </a:buClr>
              <a:tabLst/>
              <a:defRPr sz="1500" b="0" i="0">
                <a:solidFill>
                  <a:schemeClr val="tx1"/>
                </a:solidFill>
                <a:latin typeface="Precisely Light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1"/>
                </a:solidFill>
                <a:latin typeface="Precisely Light" pitchFamily="2" charset="0"/>
              </a:defRPr>
            </a:lvl3pPr>
            <a:lvl4pPr>
              <a:buClr>
                <a:schemeClr val="accent2"/>
              </a:buClr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100" b="0" i="0">
                <a:solidFill>
                  <a:schemeClr val="tx1"/>
                </a:solidFill>
                <a:latin typeface="Precisely Light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1000" b="0" i="0">
                <a:solidFill>
                  <a:schemeClr val="tx1"/>
                </a:solidFill>
                <a:latin typeface="Precisely Light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900" b="0" i="0">
                <a:solidFill>
                  <a:schemeClr val="tx1"/>
                </a:solidFill>
                <a:latin typeface="Precisely Light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lvl="0"/>
            <a:r>
              <a:rPr lang="en-GB" dirty="0"/>
              <a:t>Click to edit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r>
              <a:rPr lang="en-GB" dirty="0"/>
              <a:t>Sixth level</a:t>
            </a:r>
          </a:p>
          <a:p>
            <a:pPr lvl="6"/>
            <a:r>
              <a:rPr lang="en-GB" dirty="0"/>
              <a:t>Seventh level</a:t>
            </a:r>
          </a:p>
          <a:p>
            <a:pPr lvl="7"/>
            <a:r>
              <a:rPr lang="en-GB" dirty="0"/>
              <a:t>Eighth level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DD8C1EE-4213-3E43-891D-26DCF89EC507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bg1"/>
          </a:solidFill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9BAEFFCD-F407-CB4A-BE95-B831152A4F31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C358F1A-6156-4D41-97F2-5D84320E3E8F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EFEC1298-5444-C949-BCF4-3638904AB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1B54ACE-4B17-9641-BFDC-0F597BF30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59923507-FD78-6F42-889E-09A050FF21ED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8137525" y="0"/>
            <a:ext cx="4054475" cy="6858000"/>
          </a:xfrm>
          <a:custGeom>
            <a:avLst/>
            <a:gdLst>
              <a:gd name="connsiteX0" fmla="*/ 3735314 w 4054475"/>
              <a:gd name="connsiteY0" fmla="*/ 6385524 h 6858000"/>
              <a:gd name="connsiteX1" fmla="*/ 3791422 w 4054475"/>
              <a:gd name="connsiteY1" fmla="*/ 6441624 h 6858000"/>
              <a:gd name="connsiteX2" fmla="*/ 3735314 w 4054475"/>
              <a:gd name="connsiteY2" fmla="*/ 6497725 h 6858000"/>
              <a:gd name="connsiteX3" fmla="*/ 3679205 w 4054475"/>
              <a:gd name="connsiteY3" fmla="*/ 6441624 h 6858000"/>
              <a:gd name="connsiteX4" fmla="*/ 3735314 w 4054475"/>
              <a:gd name="connsiteY4" fmla="*/ 6385524 h 6858000"/>
              <a:gd name="connsiteX5" fmla="*/ 3735314 w 4054475"/>
              <a:gd name="connsiteY5" fmla="*/ 6330013 h 6858000"/>
              <a:gd name="connsiteX6" fmla="*/ 3632459 w 4054475"/>
              <a:gd name="connsiteY6" fmla="*/ 6398181 h 6858000"/>
              <a:gd name="connsiteX7" fmla="*/ 3623957 w 4054475"/>
              <a:gd name="connsiteY7" fmla="*/ 6440287 h 6858000"/>
              <a:gd name="connsiteX8" fmla="*/ 3623957 w 4054475"/>
              <a:gd name="connsiteY8" fmla="*/ 6333812 h 6858000"/>
              <a:gd name="connsiteX9" fmla="*/ 3568729 w 4054475"/>
              <a:gd name="connsiteY9" fmla="*/ 6333812 h 6858000"/>
              <a:gd name="connsiteX10" fmla="*/ 3568729 w 4054475"/>
              <a:gd name="connsiteY10" fmla="*/ 6660776 h 6858000"/>
              <a:gd name="connsiteX11" fmla="*/ 3623957 w 4054475"/>
              <a:gd name="connsiteY11" fmla="*/ 6660776 h 6858000"/>
              <a:gd name="connsiteX12" fmla="*/ 3623957 w 4054475"/>
              <a:gd name="connsiteY12" fmla="*/ 6442961 h 6858000"/>
              <a:gd name="connsiteX13" fmla="*/ 3632459 w 4054475"/>
              <a:gd name="connsiteY13" fmla="*/ 6485068 h 6858000"/>
              <a:gd name="connsiteX14" fmla="*/ 3735314 w 4054475"/>
              <a:gd name="connsiteY14" fmla="*/ 6553235 h 6858000"/>
              <a:gd name="connsiteX15" fmla="*/ 3846940 w 4054475"/>
              <a:gd name="connsiteY15" fmla="*/ 6441624 h 6858000"/>
              <a:gd name="connsiteX16" fmla="*/ 3735314 w 4054475"/>
              <a:gd name="connsiteY16" fmla="*/ 6330013 h 6858000"/>
              <a:gd name="connsiteX17" fmla="*/ 0 w 4054475"/>
              <a:gd name="connsiteY17" fmla="*/ 0 h 6858000"/>
              <a:gd name="connsiteX18" fmla="*/ 4054475 w 4054475"/>
              <a:gd name="connsiteY18" fmla="*/ 0 h 6858000"/>
              <a:gd name="connsiteX19" fmla="*/ 4054475 w 4054475"/>
              <a:gd name="connsiteY19" fmla="*/ 6858000 h 6858000"/>
              <a:gd name="connsiteX20" fmla="*/ 0 w 4054475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54475" h="6858000">
                <a:moveTo>
                  <a:pt x="3735314" y="6385524"/>
                </a:moveTo>
                <a:cubicBezTo>
                  <a:pt x="3766303" y="6385524"/>
                  <a:pt x="3791422" y="6410640"/>
                  <a:pt x="3791422" y="6441624"/>
                </a:cubicBezTo>
                <a:cubicBezTo>
                  <a:pt x="3791422" y="6472599"/>
                  <a:pt x="3766303" y="6497725"/>
                  <a:pt x="3735314" y="6497725"/>
                </a:cubicBezTo>
                <a:cubicBezTo>
                  <a:pt x="3704325" y="6497725"/>
                  <a:pt x="3679205" y="6472609"/>
                  <a:pt x="3679205" y="6441624"/>
                </a:cubicBezTo>
                <a:cubicBezTo>
                  <a:pt x="3679205" y="6410640"/>
                  <a:pt x="3704325" y="6385524"/>
                  <a:pt x="3735314" y="6385524"/>
                </a:cubicBezTo>
                <a:close/>
                <a:moveTo>
                  <a:pt x="3735314" y="6330013"/>
                </a:moveTo>
                <a:cubicBezTo>
                  <a:pt x="3689078" y="6330013"/>
                  <a:pt x="3649406" y="6358123"/>
                  <a:pt x="3632459" y="6398181"/>
                </a:cubicBezTo>
                <a:lnTo>
                  <a:pt x="3623957" y="6440287"/>
                </a:lnTo>
                <a:lnTo>
                  <a:pt x="3623957" y="6333812"/>
                </a:lnTo>
                <a:lnTo>
                  <a:pt x="3568729" y="6333812"/>
                </a:lnTo>
                <a:lnTo>
                  <a:pt x="3568729" y="6660776"/>
                </a:lnTo>
                <a:lnTo>
                  <a:pt x="3623957" y="6660776"/>
                </a:lnTo>
                <a:lnTo>
                  <a:pt x="3623957" y="6442961"/>
                </a:lnTo>
                <a:lnTo>
                  <a:pt x="3632459" y="6485068"/>
                </a:lnTo>
                <a:cubicBezTo>
                  <a:pt x="3649406" y="6525127"/>
                  <a:pt x="3689078" y="6553235"/>
                  <a:pt x="3735314" y="6553235"/>
                </a:cubicBezTo>
                <a:cubicBezTo>
                  <a:pt x="3796962" y="6553235"/>
                  <a:pt x="3846940" y="6503264"/>
                  <a:pt x="3846940" y="6441624"/>
                </a:cubicBezTo>
                <a:cubicBezTo>
                  <a:pt x="3846930" y="6379985"/>
                  <a:pt x="3796962" y="6330013"/>
                  <a:pt x="3735314" y="6330013"/>
                </a:cubicBezTo>
                <a:close/>
                <a:moveTo>
                  <a:pt x="0" y="0"/>
                </a:moveTo>
                <a:lnTo>
                  <a:pt x="4054475" y="0"/>
                </a:lnTo>
                <a:lnTo>
                  <a:pt x="405447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1387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C534A5D-C7FF-A540-AFD4-1CE3CDCF07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5717" r="47551"/>
          <a:stretch/>
        </p:blipFill>
        <p:spPr>
          <a:xfrm>
            <a:off x="0" y="0"/>
            <a:ext cx="3259239" cy="685800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B6CA73B6-EE9F-A14F-9A24-FFCEDEF79174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accent2"/>
          </a:solidFill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FEC5941F-E751-3246-8B8A-34AE9ECB44B2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AC3B3F1C-180D-DB40-9C37-1327730977B0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D4256A9-ACAC-F942-BC50-8A882496338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1022" y="1435827"/>
            <a:ext cx="2069169" cy="3314915"/>
          </a:xfrm>
        </p:spPr>
        <p:txBody>
          <a:bodyPr/>
          <a:lstStyle>
            <a:lvl1pPr marL="0" indent="0">
              <a:buClr>
                <a:schemeClr val="accent2"/>
              </a:buClr>
              <a:buFontTx/>
              <a:buNone/>
              <a:tabLst/>
              <a:defRPr kumimoji="0" lang="en-GB" sz="1800" b="0" i="0" u="none" strike="noStrike" kern="120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  <a:lvl2pPr marL="179387" indent="0">
              <a:buClr>
                <a:schemeClr val="accent2"/>
              </a:buClr>
              <a:buFontTx/>
              <a:buNone/>
              <a:tabLst/>
              <a:defRPr kumimoji="0" lang="en-GB" sz="1800" b="0" i="0" u="none" strike="noStrike" kern="120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2pPr>
            <a:lvl3pPr marL="360362" indent="0">
              <a:buClr>
                <a:schemeClr val="accent2"/>
              </a:buClr>
              <a:buFontTx/>
              <a:buNone/>
              <a:tabLst/>
              <a:defRPr kumimoji="0" lang="en-GB" sz="1800" b="0" i="0" u="none" strike="noStrike" kern="120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3pPr>
            <a:lvl4pPr marL="539750" indent="0">
              <a:buClr>
                <a:schemeClr val="accent2"/>
              </a:buClr>
              <a:buFontTx/>
              <a:buNone/>
              <a:tabLst/>
              <a:defRPr kumimoji="0" lang="en-GB" sz="1800" b="0" i="0" u="none" strike="noStrike" kern="120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4pPr>
            <a:lvl5pPr marL="719137" indent="0">
              <a:buClr>
                <a:schemeClr val="accent2"/>
              </a:buClr>
              <a:buFontTx/>
              <a:buNone/>
              <a:tabLst/>
              <a:defRPr kumimoji="0" lang="en-GB" sz="1800" b="0" i="0" u="none" strike="noStrike" kern="120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5pPr>
            <a:lvl6pPr marL="900112" indent="0">
              <a:buClr>
                <a:schemeClr val="accent2"/>
              </a:buClr>
              <a:buFontTx/>
              <a:buNone/>
              <a:tabLst/>
              <a:defRPr kumimoji="0" lang="en-GB" sz="1800" b="0" i="0" u="none" strike="noStrike" kern="120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6pPr>
            <a:lvl7pPr marL="1079500" indent="0">
              <a:buClr>
                <a:schemeClr val="accent2"/>
              </a:buClr>
              <a:buFontTx/>
              <a:buNone/>
              <a:tabLst/>
              <a:defRPr kumimoji="0" lang="en-GB" sz="1800" b="0" i="0" u="none" strike="noStrike" kern="120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7pPr>
            <a:lvl8pPr marL="1260475" indent="0">
              <a:buClr>
                <a:schemeClr val="accent2"/>
              </a:buClr>
              <a:buFontTx/>
              <a:buNone/>
              <a:tabLst/>
              <a:defRPr kumimoji="0" lang="en-GB" sz="1800" b="0" i="0" u="none" strike="noStrike" kern="120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8pPr>
            <a:lvl9pPr marL="1439862" indent="0">
              <a:buClr>
                <a:schemeClr val="accent2"/>
              </a:buClr>
              <a:buFontTx/>
              <a:buNone/>
              <a:tabLst/>
              <a:defRPr kumimoji="0" lang="en-US" sz="1800" b="0" i="0" u="none" strike="noStrike" kern="120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9pPr>
          </a:lstStyle>
          <a:p>
            <a:pPr lvl="0"/>
            <a:r>
              <a:rPr lang="en-GB" dirty="0"/>
              <a:t>“Lorem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cons </a:t>
            </a:r>
            <a:r>
              <a:rPr lang="en-GB" dirty="0" err="1"/>
              <a:t>ecte</a:t>
            </a:r>
            <a:r>
              <a:rPr lang="en-GB" dirty="0"/>
              <a:t> tur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</a:t>
            </a:r>
            <a:r>
              <a:rPr lang="en-GB" dirty="0"/>
              <a:t> det  </a:t>
            </a:r>
            <a:r>
              <a:rPr lang="en-GB" dirty="0" err="1"/>
              <a:t>tempor</a:t>
            </a:r>
            <a:r>
              <a:rPr lang="en-GB" dirty="0"/>
              <a:t> </a:t>
            </a:r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labore</a:t>
            </a:r>
            <a:r>
              <a:rPr lang="en-GB" dirty="0"/>
              <a:t> et dolore magna </a:t>
            </a:r>
            <a:r>
              <a:rPr lang="en-GB" dirty="0" err="1"/>
              <a:t>aliqua</a:t>
            </a:r>
            <a:r>
              <a:rPr lang="en-GB" dirty="0"/>
              <a:t>. Ut </a:t>
            </a:r>
            <a:r>
              <a:rPr lang="en-GB" dirty="0" err="1"/>
              <a:t>enim</a:t>
            </a:r>
            <a:r>
              <a:rPr lang="en-GB" dirty="0"/>
              <a:t> ad minim </a:t>
            </a:r>
            <a:r>
              <a:rPr lang="en-GB" dirty="0" err="1"/>
              <a:t>sed</a:t>
            </a:r>
            <a:r>
              <a:rPr lang="en-GB" dirty="0"/>
              <a:t> </a:t>
            </a:r>
            <a:r>
              <a:rPr lang="en-GB" dirty="0" err="1"/>
              <a:t>veniam</a:t>
            </a:r>
            <a:r>
              <a:rPr lang="en-GB" dirty="0"/>
              <a:t>, </a:t>
            </a:r>
            <a:r>
              <a:rPr lang="en-GB" dirty="0" err="1"/>
              <a:t>quis</a:t>
            </a:r>
            <a:r>
              <a:rPr lang="en-GB" dirty="0"/>
              <a:t> dolore </a:t>
            </a:r>
            <a:r>
              <a:rPr lang="en-GB" dirty="0" err="1"/>
              <a:t>consequat</a:t>
            </a:r>
            <a:r>
              <a:rPr lang="en-GB" dirty="0"/>
              <a:t>. Duis in </a:t>
            </a:r>
            <a:r>
              <a:rPr lang="en-GB" dirty="0" err="1"/>
              <a:t>voluptate</a:t>
            </a:r>
            <a:r>
              <a:rPr lang="en-GB" dirty="0"/>
              <a:t> </a:t>
            </a:r>
            <a:r>
              <a:rPr lang="en-GB" dirty="0" err="1"/>
              <a:t>velit</a:t>
            </a:r>
            <a:r>
              <a:rPr lang="en-GB" dirty="0"/>
              <a:t> </a:t>
            </a:r>
            <a:r>
              <a:rPr lang="en-GB" dirty="0" err="1"/>
              <a:t>esse</a:t>
            </a:r>
            <a:r>
              <a:rPr lang="en-GB" dirty="0"/>
              <a:t> </a:t>
            </a:r>
            <a:r>
              <a:rPr lang="en-GB" dirty="0" err="1"/>
              <a:t>cillum</a:t>
            </a:r>
            <a:r>
              <a:rPr lang="en-GB" dirty="0"/>
              <a:t> dolore”.</a:t>
            </a:r>
          </a:p>
          <a:p>
            <a:pPr lvl="0"/>
            <a:endParaRPr lang="en-GB" dirty="0"/>
          </a:p>
          <a:p>
            <a:pPr lvl="0"/>
            <a:endParaRPr lang="en-GB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6D65C722-844B-A14F-9D71-E6F7F055E1F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1022" y="4940821"/>
            <a:ext cx="2069169" cy="499772"/>
          </a:xfrm>
        </p:spPr>
        <p:txBody>
          <a:bodyPr/>
          <a:lstStyle>
            <a:lvl1pPr marL="0" indent="0">
              <a:spcBef>
                <a:spcPts val="0"/>
              </a:spcBef>
              <a:buClr>
                <a:schemeClr val="accent2"/>
              </a:buClr>
              <a:buFontTx/>
              <a:buNone/>
              <a:tabLst/>
              <a:defRPr kumimoji="0" lang="en-GB" sz="1400" b="0" i="0" u="none" strike="noStrike" kern="120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cisely Bold" panose="00000800000000000000" pitchFamily="2" charset="0"/>
                <a:ea typeface="+mn-ea"/>
                <a:cs typeface="+mn-cs"/>
              </a:defRPr>
            </a:lvl1pPr>
            <a:lvl2pPr marL="179387" indent="0">
              <a:buClr>
                <a:schemeClr val="accent2"/>
              </a:buClr>
              <a:buFontTx/>
              <a:buNone/>
              <a:tabLst/>
              <a:defRPr sz="1400" b="0" i="0">
                <a:solidFill>
                  <a:schemeClr val="bg1"/>
                </a:solidFill>
                <a:latin typeface="Precisely Light" pitchFamily="2" charset="0"/>
              </a:defRPr>
            </a:lvl2pPr>
            <a:lvl3pPr marL="360362" indent="0">
              <a:buClr>
                <a:schemeClr val="accent2"/>
              </a:buClr>
              <a:buFontTx/>
              <a:buNone/>
              <a:tabLst/>
              <a:defRPr sz="1200" b="0" i="0">
                <a:solidFill>
                  <a:schemeClr val="bg1"/>
                </a:solidFill>
                <a:latin typeface="Precisely Light" pitchFamily="2" charset="0"/>
              </a:defRPr>
            </a:lvl3pPr>
            <a:lvl4pPr marL="539750" indent="0">
              <a:buClr>
                <a:schemeClr val="accent2"/>
              </a:buClr>
              <a:buFontTx/>
              <a:buNone/>
              <a:tabLst/>
              <a:defRPr sz="1100" b="0" i="0">
                <a:solidFill>
                  <a:schemeClr val="bg1"/>
                </a:solidFill>
                <a:latin typeface="Precisely Light" pitchFamily="2" charset="0"/>
              </a:defRPr>
            </a:lvl4pPr>
            <a:lvl5pPr marL="719137" indent="0">
              <a:buClr>
                <a:schemeClr val="accent2"/>
              </a:buClr>
              <a:buFontTx/>
              <a:buNone/>
              <a:tabLst/>
              <a:defRPr sz="1100" b="0" i="0">
                <a:solidFill>
                  <a:schemeClr val="bg1"/>
                </a:solidFill>
                <a:latin typeface="Precisely Light" pitchFamily="2" charset="0"/>
              </a:defRPr>
            </a:lvl5pPr>
            <a:lvl6pPr marL="900112" indent="0">
              <a:buClr>
                <a:schemeClr val="accent2"/>
              </a:buClr>
              <a:buFontTx/>
              <a:buNone/>
              <a:tabLst/>
              <a:defRPr sz="1000" b="0" i="0">
                <a:solidFill>
                  <a:schemeClr val="bg1"/>
                </a:solidFill>
                <a:latin typeface="Precisely Light" pitchFamily="2" charset="0"/>
              </a:defRPr>
            </a:lvl6pPr>
            <a:lvl7pPr marL="1079500" indent="0">
              <a:buClr>
                <a:schemeClr val="accent2"/>
              </a:buClr>
              <a:buFontTx/>
              <a:buNone/>
              <a:tabLst/>
              <a:defRPr sz="900" b="0" i="0">
                <a:solidFill>
                  <a:schemeClr val="bg1"/>
                </a:solidFill>
                <a:latin typeface="Precisely Light" pitchFamily="2" charset="0"/>
              </a:defRPr>
            </a:lvl7pPr>
            <a:lvl8pPr marL="1260475" indent="0">
              <a:buClr>
                <a:schemeClr val="accent2"/>
              </a:buClr>
              <a:buFontTx/>
              <a:buNone/>
              <a:tabLst/>
              <a:defRPr sz="800" b="0" i="0">
                <a:solidFill>
                  <a:schemeClr val="bg1"/>
                </a:solidFill>
                <a:latin typeface="Precisely Light" pitchFamily="2" charset="0"/>
              </a:defRPr>
            </a:lvl8pPr>
            <a:lvl9pPr marL="1439862" indent="0">
              <a:buClr>
                <a:schemeClr val="accent2"/>
              </a:buClr>
              <a:buFontTx/>
              <a:buNone/>
              <a:tabLst/>
              <a:defRPr sz="700" b="0" i="0">
                <a:solidFill>
                  <a:schemeClr val="bg1"/>
                </a:solidFill>
                <a:latin typeface="Precisely Light" pitchFamily="2" charset="0"/>
              </a:defRPr>
            </a:lvl9pPr>
          </a:lstStyle>
          <a:p>
            <a:pPr lvl="0"/>
            <a:r>
              <a:rPr lang="en-GB" dirty="0"/>
              <a:t>Name Surname</a:t>
            </a:r>
            <a:br>
              <a:rPr lang="en-GB" dirty="0"/>
            </a:br>
            <a:r>
              <a:rPr lang="en-GB" dirty="0"/>
              <a:t>Job Title</a:t>
            </a:r>
            <a:br>
              <a:rPr lang="en-GB" dirty="0"/>
            </a:br>
            <a:endParaRPr lang="en-GB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21DC6A1-89E4-A245-A241-4D00F0D8503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0713" y="525463"/>
            <a:ext cx="2069169" cy="641350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 marL="0" indent="0">
              <a:buFontTx/>
              <a:buNone/>
              <a:defRPr sz="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itle 10">
            <a:extLst>
              <a:ext uri="{FF2B5EF4-FFF2-40B4-BE49-F238E27FC236}">
                <a16:creationId xmlns:a16="http://schemas.microsoft.com/office/drawing/2014/main" id="{C19D9F1F-1686-F641-82A2-0964F870755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89304" y="615521"/>
            <a:ext cx="3848723" cy="1084691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>
                <a:tab pos="352425" algn="l"/>
              </a:tabLst>
              <a:defRPr lang="en-US" sz="2800" b="0" i="0" kern="0" dirty="0">
                <a:solidFill>
                  <a:schemeClr val="tx2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US" sz="2800" kern="0" dirty="0">
                <a:solidFill>
                  <a:schemeClr val="tx2"/>
                </a:solidFill>
              </a:rPr>
              <a:t>Insert introduction Lorem ipsum dolor sit </a:t>
            </a:r>
            <a:r>
              <a:rPr lang="en-US" sz="2800" kern="0" dirty="0" err="1">
                <a:solidFill>
                  <a:schemeClr val="tx2"/>
                </a:solidFill>
              </a:rPr>
              <a:t>amet</a:t>
            </a:r>
            <a:r>
              <a:rPr lang="en-US" sz="2800" kern="0" dirty="0">
                <a:solidFill>
                  <a:schemeClr val="tx2"/>
                </a:solidFill>
              </a:rPr>
              <a:t>, cons </a:t>
            </a:r>
            <a:r>
              <a:rPr lang="en-US" sz="2800" kern="0" dirty="0" err="1">
                <a:solidFill>
                  <a:schemeClr val="tx2"/>
                </a:solidFill>
              </a:rPr>
              <a:t>ecte</a:t>
            </a:r>
            <a:r>
              <a:rPr lang="en-US" sz="2800" kern="0" dirty="0">
                <a:solidFill>
                  <a:schemeClr val="tx2"/>
                </a:solidFill>
              </a:rPr>
              <a:t> tur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DE119DD4-C374-9342-9B87-5D9B5F6E89A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802555" y="2010260"/>
            <a:ext cx="3835472" cy="4119074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Clr>
                <a:schemeClr val="accent2"/>
              </a:buClr>
              <a:buFontTx/>
              <a:buNone/>
              <a:tabLst/>
              <a:defRPr kumimoji="0" lang="en-GB" sz="1300" b="0" i="0" u="none" strike="noStrike" kern="1200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cisely Bold" panose="00000800000000000000" pitchFamily="2" charset="0"/>
                <a:ea typeface="+mn-ea"/>
                <a:cs typeface="+mn-cs"/>
              </a:defRPr>
            </a:lvl1pPr>
            <a:lvl2pPr marL="144463" marR="0" indent="-1444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2pPr>
            <a:lvl3pPr>
              <a:buClr>
                <a:schemeClr val="accent2"/>
              </a:buClr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3pPr>
            <a:lvl4pPr>
              <a:buClr>
                <a:schemeClr val="accent2"/>
              </a:buClr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4pPr>
            <a:lvl5pPr>
              <a:buClr>
                <a:schemeClr val="accent2"/>
              </a:buClr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rgbClr val="8017E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OBJECTIVE</a:t>
            </a:r>
          </a:p>
          <a:p>
            <a:pPr lvl="1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cons </a:t>
            </a:r>
            <a:r>
              <a:rPr lang="en-GB" dirty="0" err="1"/>
              <a:t>ecte</a:t>
            </a:r>
            <a:r>
              <a:rPr lang="en-GB" dirty="0"/>
              <a:t> tur</a:t>
            </a:r>
          </a:p>
          <a:p>
            <a:pPr lvl="1"/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</a:t>
            </a:r>
            <a:r>
              <a:rPr lang="en-GB" dirty="0"/>
              <a:t> det  </a:t>
            </a:r>
            <a:r>
              <a:rPr lang="en-GB" dirty="0" err="1"/>
              <a:t>tempor</a:t>
            </a:r>
            <a:endParaRPr lang="en-GB" dirty="0"/>
          </a:p>
          <a:p>
            <a:pPr lvl="1"/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labore</a:t>
            </a:r>
            <a:r>
              <a:rPr lang="en-GB" dirty="0"/>
              <a:t> et dolore magna </a:t>
            </a:r>
            <a:r>
              <a:rPr lang="en-GB" dirty="0" err="1"/>
              <a:t>aliqua</a:t>
            </a:r>
            <a:endParaRPr lang="en-GB" dirty="0"/>
          </a:p>
          <a:p>
            <a:pPr marL="144463" marR="0" lvl="1" indent="-1444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labore</a:t>
            </a:r>
            <a:r>
              <a:rPr lang="en-GB" dirty="0"/>
              <a:t> et dolore magna </a:t>
            </a:r>
            <a:r>
              <a:rPr lang="en-GB" dirty="0" err="1"/>
              <a:t>aliqua</a:t>
            </a:r>
            <a:endParaRPr lang="en-GB" dirty="0"/>
          </a:p>
          <a:p>
            <a:pPr lvl="0"/>
            <a:r>
              <a:rPr lang="en-GB" dirty="0"/>
              <a:t>CHALLENGES</a:t>
            </a:r>
          </a:p>
          <a:p>
            <a:pPr lvl="1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cons </a:t>
            </a:r>
            <a:r>
              <a:rPr lang="en-GB" dirty="0" err="1"/>
              <a:t>ecte</a:t>
            </a:r>
            <a:r>
              <a:rPr lang="en-GB" dirty="0"/>
              <a:t> tur</a:t>
            </a:r>
          </a:p>
          <a:p>
            <a:pPr lvl="1"/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</a:t>
            </a:r>
            <a:r>
              <a:rPr lang="en-GB" dirty="0"/>
              <a:t> det  </a:t>
            </a:r>
            <a:r>
              <a:rPr lang="en-GB" dirty="0" err="1"/>
              <a:t>tempor</a:t>
            </a:r>
            <a:endParaRPr lang="en-GB" dirty="0"/>
          </a:p>
          <a:p>
            <a:pPr lvl="1"/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labore</a:t>
            </a:r>
            <a:r>
              <a:rPr lang="en-GB" dirty="0"/>
              <a:t> et dolore magna </a:t>
            </a:r>
            <a:r>
              <a:rPr lang="en-GB" dirty="0" err="1"/>
              <a:t>aliqua</a:t>
            </a:r>
            <a:endParaRPr lang="en-GB" dirty="0"/>
          </a:p>
          <a:p>
            <a:pPr lvl="1"/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</a:t>
            </a:r>
            <a:r>
              <a:rPr lang="en-GB" dirty="0"/>
              <a:t> det  </a:t>
            </a:r>
            <a:r>
              <a:rPr lang="en-GB" dirty="0" err="1"/>
              <a:t>tempor</a:t>
            </a:r>
            <a:endParaRPr lang="en-GB" dirty="0"/>
          </a:p>
          <a:p>
            <a:pPr lvl="1"/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labore</a:t>
            </a:r>
            <a:r>
              <a:rPr lang="en-GB" dirty="0"/>
              <a:t> et dolore magna </a:t>
            </a:r>
            <a:r>
              <a:rPr lang="en-GB" dirty="0" err="1"/>
              <a:t>aliqua</a:t>
            </a:r>
            <a:endParaRPr lang="en-GB" dirty="0"/>
          </a:p>
          <a:p>
            <a:pPr marL="144463" marR="0" lvl="1" indent="-1444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</a:t>
            </a:r>
            <a:r>
              <a:rPr lang="en-GB" dirty="0"/>
              <a:t> det  </a:t>
            </a:r>
            <a:r>
              <a:rPr lang="en-GB" dirty="0" err="1"/>
              <a:t>tempor</a:t>
            </a:r>
            <a:endParaRPr lang="en-GB" dirty="0"/>
          </a:p>
          <a:p>
            <a:pPr lvl="0"/>
            <a:r>
              <a:rPr lang="en-GB" dirty="0"/>
              <a:t>SOLUTION</a:t>
            </a:r>
          </a:p>
          <a:p>
            <a:pPr lvl="1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cons </a:t>
            </a:r>
            <a:r>
              <a:rPr lang="en-GB" dirty="0" err="1"/>
              <a:t>ecte</a:t>
            </a:r>
            <a:r>
              <a:rPr lang="en-GB" dirty="0"/>
              <a:t> tur</a:t>
            </a:r>
          </a:p>
          <a:p>
            <a:pPr lvl="1"/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</a:t>
            </a:r>
            <a:r>
              <a:rPr lang="en-GB" dirty="0"/>
              <a:t> det  </a:t>
            </a:r>
            <a:r>
              <a:rPr lang="en-GB" dirty="0" err="1"/>
              <a:t>tempor</a:t>
            </a:r>
            <a:endParaRPr lang="en-GB" dirty="0"/>
          </a:p>
          <a:p>
            <a:pPr lvl="1"/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labore</a:t>
            </a:r>
            <a:r>
              <a:rPr lang="en-GB" dirty="0"/>
              <a:t> et dolore magna </a:t>
            </a:r>
            <a:r>
              <a:rPr lang="en-GB" dirty="0" err="1"/>
              <a:t>aliqua</a:t>
            </a: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0"/>
            <a:endParaRPr lang="en-GB" dirty="0"/>
          </a:p>
        </p:txBody>
      </p:sp>
      <p:sp>
        <p:nvSpPr>
          <p:cNvPr id="37" name="Picture Placeholder 35">
            <a:extLst>
              <a:ext uri="{FF2B5EF4-FFF2-40B4-BE49-F238E27FC236}">
                <a16:creationId xmlns:a16="http://schemas.microsoft.com/office/drawing/2014/main" id="{5E252072-A61A-7C47-B1D4-0B1BA04DC888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7974742" y="0"/>
            <a:ext cx="4217258" cy="3398494"/>
          </a:xfrm>
          <a:solidFill>
            <a:schemeClr val="bg1">
              <a:lumMod val="85000"/>
            </a:schemeClr>
          </a:solidFill>
        </p:spPr>
        <p:txBody>
          <a:bodyPr tIns="108000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FE127755-7649-CF4E-8AAD-129E78279A2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60217" y="3686174"/>
            <a:ext cx="3835472" cy="2443159"/>
          </a:xfrm>
        </p:spPr>
        <p:txBody>
          <a:bodyPr/>
          <a:lstStyle>
            <a:lvl1pPr marL="0" indent="0">
              <a:spcBef>
                <a:spcPts val="1000"/>
              </a:spcBef>
              <a:spcAft>
                <a:spcPts val="300"/>
              </a:spcAft>
              <a:buClr>
                <a:schemeClr val="accent2"/>
              </a:buClr>
              <a:buFontTx/>
              <a:buNone/>
              <a:tabLst/>
              <a:defRPr kumimoji="0" lang="en-GB" sz="1300" b="0" i="0" u="none" strike="noStrike" kern="1200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cisely Bold" panose="00000800000000000000" pitchFamily="2" charset="0"/>
                <a:ea typeface="+mn-ea"/>
                <a:cs typeface="+mn-cs"/>
              </a:defRPr>
            </a:lvl1pPr>
            <a:lvl2pPr marL="144463" marR="0" indent="-1444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2pPr>
            <a:lvl3pPr>
              <a:buClr>
                <a:schemeClr val="accent2"/>
              </a:buClr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3pPr>
            <a:lvl4pPr>
              <a:buClr>
                <a:schemeClr val="accent2"/>
              </a:buClr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4pPr>
            <a:lvl5pPr>
              <a:buClr>
                <a:schemeClr val="accent2"/>
              </a:buClr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rgbClr val="8017E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BENEFIT</a:t>
            </a:r>
          </a:p>
          <a:p>
            <a:pPr lvl="1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cons </a:t>
            </a:r>
            <a:r>
              <a:rPr lang="en-GB" dirty="0" err="1"/>
              <a:t>ecte</a:t>
            </a:r>
            <a:r>
              <a:rPr lang="en-GB" dirty="0"/>
              <a:t> tur</a:t>
            </a:r>
          </a:p>
          <a:p>
            <a:pPr lvl="1"/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</a:t>
            </a:r>
            <a:r>
              <a:rPr lang="en-GB" dirty="0"/>
              <a:t> det  </a:t>
            </a:r>
            <a:r>
              <a:rPr lang="en-GB" dirty="0" err="1"/>
              <a:t>tempor</a:t>
            </a:r>
            <a:endParaRPr lang="en-GB" dirty="0"/>
          </a:p>
          <a:p>
            <a:pPr lvl="1"/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labore</a:t>
            </a:r>
            <a:r>
              <a:rPr lang="en-GB" dirty="0"/>
              <a:t> et dolore magna </a:t>
            </a:r>
            <a:r>
              <a:rPr lang="en-GB" dirty="0" err="1"/>
              <a:t>aliqua</a:t>
            </a:r>
            <a:endParaRPr lang="en-GB" dirty="0"/>
          </a:p>
          <a:p>
            <a:pPr marL="144463" marR="0" lvl="1" indent="-1444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labore</a:t>
            </a:r>
            <a:r>
              <a:rPr lang="en-GB" dirty="0"/>
              <a:t> et dolore magna </a:t>
            </a:r>
            <a:r>
              <a:rPr lang="en-GB" dirty="0" err="1"/>
              <a:t>aliqua</a:t>
            </a:r>
            <a:endParaRPr lang="en-GB" dirty="0"/>
          </a:p>
          <a:p>
            <a:pPr lvl="1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cons </a:t>
            </a:r>
            <a:r>
              <a:rPr lang="en-GB" dirty="0" err="1"/>
              <a:t>ecte</a:t>
            </a:r>
            <a:r>
              <a:rPr lang="en-GB" dirty="0"/>
              <a:t> tur</a:t>
            </a:r>
          </a:p>
          <a:p>
            <a:pPr lvl="1"/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</a:t>
            </a:r>
            <a:r>
              <a:rPr lang="en-GB" dirty="0"/>
              <a:t> det  </a:t>
            </a:r>
            <a:r>
              <a:rPr lang="en-GB" dirty="0" err="1"/>
              <a:t>tempor</a:t>
            </a:r>
            <a:endParaRPr lang="en-GB" dirty="0"/>
          </a:p>
          <a:p>
            <a:pPr lvl="1"/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labore</a:t>
            </a:r>
            <a:r>
              <a:rPr lang="en-GB" dirty="0"/>
              <a:t> et dolore magna </a:t>
            </a:r>
            <a:r>
              <a:rPr lang="en-GB" dirty="0" err="1"/>
              <a:t>aliqua</a:t>
            </a:r>
            <a:endParaRPr lang="en-GB" dirty="0"/>
          </a:p>
          <a:p>
            <a:pPr marL="144463" marR="0" lvl="1" indent="-1444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labore</a:t>
            </a:r>
            <a:r>
              <a:rPr lang="en-GB" dirty="0"/>
              <a:t> et dolore magna </a:t>
            </a:r>
            <a:r>
              <a:rPr lang="en-GB" dirty="0" err="1"/>
              <a:t>aliqua</a:t>
            </a:r>
            <a:endParaRPr lang="en-GB" dirty="0"/>
          </a:p>
          <a:p>
            <a:pPr marL="144463" marR="0" lvl="1" indent="-1444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0"/>
            <a:endParaRPr lang="en-GB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808B5863-6FFF-CE49-A25E-E3EA6156B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877D8A7-AFC1-ED43-A735-638535C89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716427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28">
          <p15:clr>
            <a:srgbClr val="FBAE40"/>
          </p15:clr>
        </p15:guide>
        <p15:guide id="2" orient="horz" pos="107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imple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99466DD-AFFA-B34D-8872-AB81C7B81062}"/>
              </a:ext>
            </a:extLst>
          </p:cNvPr>
          <p:cNvSpPr>
            <a:spLocks noGrp="1"/>
          </p:cNvSpPr>
          <p:nvPr userDrawn="1"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FB75669-ACF3-FF49-9469-338B02E14D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40588" y="621647"/>
            <a:ext cx="10689385" cy="637426"/>
          </a:xfrm>
        </p:spPr>
        <p:txBody>
          <a:bodyPr anchor="t"/>
          <a:lstStyle>
            <a:lvl1pPr algn="l">
              <a:defRPr lang="en-GB" sz="4000" b="0" i="0" kern="1200" dirty="0" smtClean="0">
                <a:solidFill>
                  <a:schemeClr val="tx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Image timeline 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FE920766-B14E-054D-AC23-7CBB1118E64C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6CA73B6-EE9F-A14F-9A24-FFCEDEF79174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accent2"/>
          </a:solidFill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FEC5941F-E751-3246-8B8A-34AE9ECB44B2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AC3B3F1C-180D-DB40-9C37-1327730977B0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  <p:sp>
        <p:nvSpPr>
          <p:cNvPr id="72" name="Triangle 71">
            <a:extLst>
              <a:ext uri="{FF2B5EF4-FFF2-40B4-BE49-F238E27FC236}">
                <a16:creationId xmlns:a16="http://schemas.microsoft.com/office/drawing/2014/main" id="{57CD9F91-47B7-8C40-80F3-B3C03F88003F}"/>
              </a:ext>
            </a:extLst>
          </p:cNvPr>
          <p:cNvSpPr/>
          <p:nvPr userDrawn="1"/>
        </p:nvSpPr>
        <p:spPr>
          <a:xfrm rot="10800000">
            <a:off x="1651960" y="4589298"/>
            <a:ext cx="191487" cy="101014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cisely Light" pitchFamily="2" charset="0"/>
              <a:ea typeface="+mn-ea"/>
              <a:cs typeface="+mn-cs"/>
            </a:endParaRPr>
          </a:p>
        </p:txBody>
      </p:sp>
      <p:sp>
        <p:nvSpPr>
          <p:cNvPr id="87" name="Text Placeholder 2">
            <a:extLst>
              <a:ext uri="{FF2B5EF4-FFF2-40B4-BE49-F238E27FC236}">
                <a16:creationId xmlns:a16="http://schemas.microsoft.com/office/drawing/2014/main" id="{29C6E39C-A3B2-DC44-A368-96939B07BDAC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68954" y="4799756"/>
            <a:ext cx="2353550" cy="1160672"/>
          </a:xfrm>
        </p:spPr>
        <p:txBody>
          <a:bodyPr/>
          <a:lstStyle>
            <a:lvl1pPr marL="0" indent="0" algn="ctr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1pPr>
            <a:lvl2pPr marL="179387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2pPr>
            <a:lvl3pPr marL="360362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3pPr>
            <a:lvl4pPr marL="539750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4pPr>
            <a:lvl5pPr marL="719137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5pPr>
            <a:lvl6pPr marL="900112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6pPr>
            <a:lvl7pPr marL="1079500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7pPr>
            <a:lvl8pPr marL="1260475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8pPr>
            <a:lvl9pPr marL="1439862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9pPr>
          </a:lstStyle>
          <a:p>
            <a:pPr lvl="0" algn="ctr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Lorem ipsum dolor sit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amet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,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consectetur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adipiscing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elit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, sed do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eiusmod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tempor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incididunt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ut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labore</a:t>
            </a:r>
            <a:endParaRPr lang="en-US" sz="1300" dirty="0">
              <a:solidFill>
                <a:schemeClr val="tx1"/>
              </a:solidFill>
              <a:latin typeface="Precisely Light" pitchFamily="2" charset="0"/>
            </a:endParaRPr>
          </a:p>
        </p:txBody>
      </p:sp>
      <p:sp>
        <p:nvSpPr>
          <p:cNvPr id="91" name="Text Placeholder 3">
            <a:extLst>
              <a:ext uri="{FF2B5EF4-FFF2-40B4-BE49-F238E27FC236}">
                <a16:creationId xmlns:a16="http://schemas.microsoft.com/office/drawing/2014/main" id="{D39CAEFB-B061-EC44-97E2-F8F83025900C}"/>
              </a:ext>
            </a:extLst>
          </p:cNvPr>
          <p:cNvSpPr>
            <a:spLocks noGrp="1"/>
          </p:cNvSpPr>
          <p:nvPr userDrawn="1">
            <p:ph type="body" sz="quarter" idx="34" hasCustomPrompt="1"/>
          </p:nvPr>
        </p:nvSpPr>
        <p:spPr>
          <a:xfrm>
            <a:off x="552335" y="1795498"/>
            <a:ext cx="2404800" cy="576000"/>
          </a:xfrm>
          <a:solidFill>
            <a:schemeClr val="accent2"/>
          </a:solidFill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Tx/>
              <a:buNone/>
              <a:tabLst/>
              <a:defRPr lang="en-GB" sz="1400" kern="1200">
                <a:solidFill>
                  <a:schemeClr val="bg1"/>
                </a:solidFill>
                <a:latin typeface="Precisely Light" pitchFamily="2" charset="0"/>
                <a:ea typeface="+mn-ea"/>
                <a:cs typeface="+mn-cs"/>
              </a:defRPr>
            </a:lvl1pPr>
            <a:lvl2pPr marL="360363" indent="-180975">
              <a:buClr>
                <a:schemeClr val="accent2"/>
              </a:buClr>
              <a:tabLst/>
              <a:defRPr sz="1500" b="0" i="0">
                <a:solidFill>
                  <a:schemeClr val="tx1"/>
                </a:solidFill>
                <a:latin typeface="Precisely Light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1"/>
                </a:solidFill>
                <a:latin typeface="Precisely Light" pitchFamily="2" charset="0"/>
              </a:defRPr>
            </a:lvl3pPr>
            <a:lvl4pPr>
              <a:buClr>
                <a:schemeClr val="accent2"/>
              </a:buClr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100" b="0" i="0">
                <a:solidFill>
                  <a:schemeClr val="tx1"/>
                </a:solidFill>
                <a:latin typeface="Precisely Light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1000" b="0" i="0">
                <a:solidFill>
                  <a:schemeClr val="tx1"/>
                </a:solidFill>
                <a:latin typeface="Precisely Light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900" b="0" i="0">
                <a:solidFill>
                  <a:schemeClr val="tx1"/>
                </a:solidFill>
                <a:latin typeface="Precisely Light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marL="0" lvl="0" algn="ctr" defTabSz="914400" rtl="0" eaLnBrk="1" latinLnBrk="0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dirty="0"/>
              <a:t>Week XX</a:t>
            </a:r>
            <a:br>
              <a:rPr lang="en-GB" dirty="0"/>
            </a:br>
            <a:r>
              <a:rPr lang="en-GB" dirty="0"/>
              <a:t>Month XX</a:t>
            </a:r>
          </a:p>
        </p:txBody>
      </p:sp>
      <p:sp>
        <p:nvSpPr>
          <p:cNvPr id="92" name="Picture Placeholder 35">
            <a:extLst>
              <a:ext uri="{FF2B5EF4-FFF2-40B4-BE49-F238E27FC236}">
                <a16:creationId xmlns:a16="http://schemas.microsoft.com/office/drawing/2014/main" id="{22FB310B-C8A0-C442-ACE0-BA5ECA9AE01D}"/>
              </a:ext>
            </a:extLst>
          </p:cNvPr>
          <p:cNvSpPr>
            <a:spLocks noGrp="1"/>
          </p:cNvSpPr>
          <p:nvPr userDrawn="1">
            <p:ph type="pic" sz="quarter" idx="36" hasCustomPrompt="1"/>
          </p:nvPr>
        </p:nvSpPr>
        <p:spPr>
          <a:xfrm>
            <a:off x="552335" y="2371498"/>
            <a:ext cx="2404800" cy="2124000"/>
          </a:xfrm>
          <a:solidFill>
            <a:srgbClr val="F2F2F2"/>
          </a:solidFill>
        </p:spPr>
        <p:txBody>
          <a:bodyPr tIns="108000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93" name="Triangle 92">
            <a:extLst>
              <a:ext uri="{FF2B5EF4-FFF2-40B4-BE49-F238E27FC236}">
                <a16:creationId xmlns:a16="http://schemas.microsoft.com/office/drawing/2014/main" id="{728659C5-F4C4-C041-A963-CC8BDB647D6E}"/>
              </a:ext>
            </a:extLst>
          </p:cNvPr>
          <p:cNvSpPr/>
          <p:nvPr userDrawn="1"/>
        </p:nvSpPr>
        <p:spPr>
          <a:xfrm rot="10800000">
            <a:off x="4522160" y="4589298"/>
            <a:ext cx="191487" cy="101014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cisely Light" pitchFamily="2" charset="0"/>
              <a:ea typeface="+mn-ea"/>
              <a:cs typeface="+mn-cs"/>
            </a:endParaRPr>
          </a:p>
        </p:txBody>
      </p:sp>
      <p:sp>
        <p:nvSpPr>
          <p:cNvPr id="94" name="Text Placeholder 2">
            <a:extLst>
              <a:ext uri="{FF2B5EF4-FFF2-40B4-BE49-F238E27FC236}">
                <a16:creationId xmlns:a16="http://schemas.microsoft.com/office/drawing/2014/main" id="{FFA0EA93-2CB7-554D-949E-8084A8175D5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439154" y="4799756"/>
            <a:ext cx="2353550" cy="1160672"/>
          </a:xfrm>
        </p:spPr>
        <p:txBody>
          <a:bodyPr/>
          <a:lstStyle>
            <a:lvl1pPr marL="0" indent="0" algn="ctr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1pPr>
            <a:lvl2pPr marL="179387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2pPr>
            <a:lvl3pPr marL="360362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3pPr>
            <a:lvl4pPr marL="539750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4pPr>
            <a:lvl5pPr marL="719137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5pPr>
            <a:lvl6pPr marL="900112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6pPr>
            <a:lvl7pPr marL="1079500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7pPr>
            <a:lvl8pPr marL="1260475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8pPr>
            <a:lvl9pPr marL="1439862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9pPr>
          </a:lstStyle>
          <a:p>
            <a:pPr lvl="0" algn="ctr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Lorem ipsum dolor sit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amet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,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consectetur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adipiscing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elit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, sed do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eiusmod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tempor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incididunt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ut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labore</a:t>
            </a:r>
            <a:endParaRPr lang="en-US" sz="1300" dirty="0">
              <a:solidFill>
                <a:schemeClr val="tx1"/>
              </a:solidFill>
              <a:latin typeface="Precisely Light" pitchFamily="2" charset="0"/>
            </a:endParaRPr>
          </a:p>
        </p:txBody>
      </p:sp>
      <p:sp>
        <p:nvSpPr>
          <p:cNvPr id="95" name="Text Placeholder 3">
            <a:extLst>
              <a:ext uri="{FF2B5EF4-FFF2-40B4-BE49-F238E27FC236}">
                <a16:creationId xmlns:a16="http://schemas.microsoft.com/office/drawing/2014/main" id="{215219EB-F828-DB4D-9D9C-D35BA74C39C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422535" y="1795498"/>
            <a:ext cx="2404800" cy="576000"/>
          </a:xfrm>
          <a:solidFill>
            <a:schemeClr val="accent2"/>
          </a:solidFill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Tx/>
              <a:buNone/>
              <a:tabLst/>
              <a:defRPr lang="en-GB" sz="1400" kern="1200">
                <a:solidFill>
                  <a:schemeClr val="bg1"/>
                </a:solidFill>
                <a:latin typeface="Precisely Light" pitchFamily="2" charset="0"/>
                <a:ea typeface="+mn-ea"/>
                <a:cs typeface="+mn-cs"/>
              </a:defRPr>
            </a:lvl1pPr>
            <a:lvl2pPr marL="360363" indent="-180975">
              <a:buClr>
                <a:schemeClr val="accent2"/>
              </a:buClr>
              <a:tabLst/>
              <a:defRPr sz="1500" b="0" i="0">
                <a:solidFill>
                  <a:schemeClr val="tx1"/>
                </a:solidFill>
                <a:latin typeface="Precisely Light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1"/>
                </a:solidFill>
                <a:latin typeface="Precisely Light" pitchFamily="2" charset="0"/>
              </a:defRPr>
            </a:lvl3pPr>
            <a:lvl4pPr>
              <a:buClr>
                <a:schemeClr val="accent2"/>
              </a:buClr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100" b="0" i="0">
                <a:solidFill>
                  <a:schemeClr val="tx1"/>
                </a:solidFill>
                <a:latin typeface="Precisely Light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1000" b="0" i="0">
                <a:solidFill>
                  <a:schemeClr val="tx1"/>
                </a:solidFill>
                <a:latin typeface="Precisely Light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900" b="0" i="0">
                <a:solidFill>
                  <a:schemeClr val="tx1"/>
                </a:solidFill>
                <a:latin typeface="Precisely Light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marL="0" lvl="0" algn="ctr" defTabSz="914400" rtl="0" eaLnBrk="1" latinLnBrk="0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dirty="0"/>
              <a:t>Week XX</a:t>
            </a:r>
            <a:br>
              <a:rPr lang="en-GB" dirty="0"/>
            </a:br>
            <a:r>
              <a:rPr lang="en-GB" dirty="0"/>
              <a:t>Month XX</a:t>
            </a:r>
          </a:p>
        </p:txBody>
      </p:sp>
      <p:sp>
        <p:nvSpPr>
          <p:cNvPr id="96" name="Picture Placeholder 35">
            <a:extLst>
              <a:ext uri="{FF2B5EF4-FFF2-40B4-BE49-F238E27FC236}">
                <a16:creationId xmlns:a16="http://schemas.microsoft.com/office/drawing/2014/main" id="{2DADE4CD-20BE-6049-9C0A-C95E6DCA927A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3422535" y="2371498"/>
            <a:ext cx="2404800" cy="2124000"/>
          </a:xfrm>
          <a:solidFill>
            <a:srgbClr val="F2F2F2"/>
          </a:solidFill>
        </p:spPr>
        <p:txBody>
          <a:bodyPr tIns="108000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97" name="Triangle 96">
            <a:extLst>
              <a:ext uri="{FF2B5EF4-FFF2-40B4-BE49-F238E27FC236}">
                <a16:creationId xmlns:a16="http://schemas.microsoft.com/office/drawing/2014/main" id="{31CCDD22-AE69-C24F-A810-015BE35DCB32}"/>
              </a:ext>
            </a:extLst>
          </p:cNvPr>
          <p:cNvSpPr/>
          <p:nvPr userDrawn="1"/>
        </p:nvSpPr>
        <p:spPr>
          <a:xfrm rot="10800000">
            <a:off x="7379660" y="4589298"/>
            <a:ext cx="191487" cy="101014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cisely Light" pitchFamily="2" charset="0"/>
              <a:ea typeface="+mn-ea"/>
              <a:cs typeface="+mn-cs"/>
            </a:endParaRPr>
          </a:p>
        </p:txBody>
      </p:sp>
      <p:sp>
        <p:nvSpPr>
          <p:cNvPr id="98" name="Text Placeholder 2">
            <a:extLst>
              <a:ext uri="{FF2B5EF4-FFF2-40B4-BE49-F238E27FC236}">
                <a16:creationId xmlns:a16="http://schemas.microsoft.com/office/drawing/2014/main" id="{90D25C68-65D8-A147-84B7-3B8ABF13F1C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296654" y="4799756"/>
            <a:ext cx="2353550" cy="1160672"/>
          </a:xfrm>
        </p:spPr>
        <p:txBody>
          <a:bodyPr/>
          <a:lstStyle>
            <a:lvl1pPr marL="0" indent="0" algn="ctr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1pPr>
            <a:lvl2pPr marL="179387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2pPr>
            <a:lvl3pPr marL="360362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3pPr>
            <a:lvl4pPr marL="539750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4pPr>
            <a:lvl5pPr marL="719137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5pPr>
            <a:lvl6pPr marL="900112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6pPr>
            <a:lvl7pPr marL="1079500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7pPr>
            <a:lvl8pPr marL="1260475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8pPr>
            <a:lvl9pPr marL="1439862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9pPr>
          </a:lstStyle>
          <a:p>
            <a:pPr lvl="0" algn="ctr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Lorem ipsum dolor sit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amet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,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consectetur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adipiscing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elit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, sed do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eiusmod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tempor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incididunt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ut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labore</a:t>
            </a:r>
            <a:endParaRPr lang="en-US" sz="1300" dirty="0">
              <a:solidFill>
                <a:schemeClr val="tx1"/>
              </a:solidFill>
              <a:latin typeface="Precisely Light" pitchFamily="2" charset="0"/>
            </a:endParaRPr>
          </a:p>
        </p:txBody>
      </p:sp>
      <p:sp>
        <p:nvSpPr>
          <p:cNvPr id="99" name="Text Placeholder 3">
            <a:extLst>
              <a:ext uri="{FF2B5EF4-FFF2-40B4-BE49-F238E27FC236}">
                <a16:creationId xmlns:a16="http://schemas.microsoft.com/office/drawing/2014/main" id="{7AF27674-D435-8446-9761-EBEBB8B5147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280035" y="1795498"/>
            <a:ext cx="2404800" cy="576000"/>
          </a:xfrm>
          <a:solidFill>
            <a:schemeClr val="accent2"/>
          </a:solidFill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Tx/>
              <a:buNone/>
              <a:tabLst/>
              <a:defRPr lang="en-GB" sz="1400" kern="1200">
                <a:solidFill>
                  <a:schemeClr val="bg1"/>
                </a:solidFill>
                <a:latin typeface="Precisely Light" pitchFamily="2" charset="0"/>
                <a:ea typeface="+mn-ea"/>
                <a:cs typeface="+mn-cs"/>
              </a:defRPr>
            </a:lvl1pPr>
            <a:lvl2pPr marL="360363" indent="-180975">
              <a:buClr>
                <a:schemeClr val="accent2"/>
              </a:buClr>
              <a:tabLst/>
              <a:defRPr sz="1500" b="0" i="0">
                <a:solidFill>
                  <a:schemeClr val="tx1"/>
                </a:solidFill>
                <a:latin typeface="Precisely Light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1"/>
                </a:solidFill>
                <a:latin typeface="Precisely Light" pitchFamily="2" charset="0"/>
              </a:defRPr>
            </a:lvl3pPr>
            <a:lvl4pPr>
              <a:buClr>
                <a:schemeClr val="accent2"/>
              </a:buClr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100" b="0" i="0">
                <a:solidFill>
                  <a:schemeClr val="tx1"/>
                </a:solidFill>
                <a:latin typeface="Precisely Light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1000" b="0" i="0">
                <a:solidFill>
                  <a:schemeClr val="tx1"/>
                </a:solidFill>
                <a:latin typeface="Precisely Light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900" b="0" i="0">
                <a:solidFill>
                  <a:schemeClr val="tx1"/>
                </a:solidFill>
                <a:latin typeface="Precisely Light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marL="0" lvl="0" algn="ctr" defTabSz="914400" rtl="0" eaLnBrk="1" latinLnBrk="0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dirty="0"/>
              <a:t>Week XX</a:t>
            </a:r>
            <a:br>
              <a:rPr lang="en-GB" dirty="0"/>
            </a:br>
            <a:r>
              <a:rPr lang="en-GB" dirty="0"/>
              <a:t>Month XX</a:t>
            </a:r>
          </a:p>
        </p:txBody>
      </p:sp>
      <p:sp>
        <p:nvSpPr>
          <p:cNvPr id="100" name="Picture Placeholder 35">
            <a:extLst>
              <a:ext uri="{FF2B5EF4-FFF2-40B4-BE49-F238E27FC236}">
                <a16:creationId xmlns:a16="http://schemas.microsoft.com/office/drawing/2014/main" id="{E17E0AC1-C093-A946-9CFE-01E5AD8A1AD9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6280035" y="2371498"/>
            <a:ext cx="2404800" cy="2124000"/>
          </a:xfrm>
          <a:solidFill>
            <a:srgbClr val="F2F2F2"/>
          </a:solidFill>
        </p:spPr>
        <p:txBody>
          <a:bodyPr tIns="108000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01" name="Triangle 100">
            <a:extLst>
              <a:ext uri="{FF2B5EF4-FFF2-40B4-BE49-F238E27FC236}">
                <a16:creationId xmlns:a16="http://schemas.microsoft.com/office/drawing/2014/main" id="{216F5B1A-00DD-1740-950C-68DA4B6DA59C}"/>
              </a:ext>
            </a:extLst>
          </p:cNvPr>
          <p:cNvSpPr/>
          <p:nvPr userDrawn="1"/>
        </p:nvSpPr>
        <p:spPr>
          <a:xfrm rot="10800000">
            <a:off x="10239682" y="4589298"/>
            <a:ext cx="191487" cy="101014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cisely Light" pitchFamily="2" charset="0"/>
              <a:ea typeface="+mn-ea"/>
              <a:cs typeface="+mn-cs"/>
            </a:endParaRPr>
          </a:p>
        </p:txBody>
      </p:sp>
      <p:sp>
        <p:nvSpPr>
          <p:cNvPr id="102" name="Text Placeholder 2">
            <a:extLst>
              <a:ext uri="{FF2B5EF4-FFF2-40B4-BE49-F238E27FC236}">
                <a16:creationId xmlns:a16="http://schemas.microsoft.com/office/drawing/2014/main" id="{952E322B-1D6B-F64C-880A-A8ECFBE3EEDF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156676" y="4799756"/>
            <a:ext cx="2353550" cy="1160672"/>
          </a:xfrm>
        </p:spPr>
        <p:txBody>
          <a:bodyPr/>
          <a:lstStyle>
            <a:lvl1pPr marL="0" indent="0" algn="ctr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1pPr>
            <a:lvl2pPr marL="179387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2pPr>
            <a:lvl3pPr marL="360362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3pPr>
            <a:lvl4pPr marL="539750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4pPr>
            <a:lvl5pPr marL="719137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5pPr>
            <a:lvl6pPr marL="900112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6pPr>
            <a:lvl7pPr marL="1079500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7pPr>
            <a:lvl8pPr marL="1260475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8pPr>
            <a:lvl9pPr marL="1439862" indent="0">
              <a:buClr>
                <a:schemeClr val="accent2"/>
              </a:buClr>
              <a:buFontTx/>
              <a:buNone/>
              <a:tabLst/>
              <a:defRPr sz="1300" b="0" i="0">
                <a:latin typeface="Precisely Light" pitchFamily="2" charset="0"/>
              </a:defRPr>
            </a:lvl9pPr>
          </a:lstStyle>
          <a:p>
            <a:pPr lvl="0" algn="ctr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Lorem ipsum dolor sit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amet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,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consectetur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adipiscing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elit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, sed do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eiusmod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tempor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incididunt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ut</a:t>
            </a:r>
            <a:r>
              <a:rPr lang="en-US" sz="1300" dirty="0">
                <a:solidFill>
                  <a:schemeClr val="tx1"/>
                </a:solidFill>
                <a:latin typeface="Precisely Light" pitchFamily="2" charset="0"/>
              </a:rPr>
              <a:t> </a:t>
            </a:r>
            <a:r>
              <a:rPr lang="en-US" sz="1300" dirty="0" err="1">
                <a:solidFill>
                  <a:schemeClr val="tx1"/>
                </a:solidFill>
                <a:latin typeface="Precisely Light" pitchFamily="2" charset="0"/>
              </a:rPr>
              <a:t>labore</a:t>
            </a:r>
            <a:endParaRPr lang="en-US" sz="1300" dirty="0">
              <a:solidFill>
                <a:schemeClr val="tx1"/>
              </a:solidFill>
              <a:latin typeface="Precisely Light" pitchFamily="2" charset="0"/>
            </a:endParaRPr>
          </a:p>
        </p:txBody>
      </p:sp>
      <p:sp>
        <p:nvSpPr>
          <p:cNvPr id="103" name="Text Placeholder 3">
            <a:extLst>
              <a:ext uri="{FF2B5EF4-FFF2-40B4-BE49-F238E27FC236}">
                <a16:creationId xmlns:a16="http://schemas.microsoft.com/office/drawing/2014/main" id="{AA90D4B7-44B9-9343-912A-970ADE32932B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140057" y="1795498"/>
            <a:ext cx="2404800" cy="576000"/>
          </a:xfrm>
          <a:solidFill>
            <a:schemeClr val="accent2"/>
          </a:solidFill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Tx/>
              <a:buNone/>
              <a:tabLst/>
              <a:defRPr lang="en-GB" sz="1400" kern="1200">
                <a:solidFill>
                  <a:schemeClr val="bg1"/>
                </a:solidFill>
                <a:latin typeface="Precisely Light" pitchFamily="2" charset="0"/>
                <a:ea typeface="+mn-ea"/>
                <a:cs typeface="+mn-cs"/>
              </a:defRPr>
            </a:lvl1pPr>
            <a:lvl2pPr marL="360363" indent="-180975">
              <a:buClr>
                <a:schemeClr val="accent2"/>
              </a:buClr>
              <a:tabLst/>
              <a:defRPr sz="1500" b="0" i="0">
                <a:solidFill>
                  <a:schemeClr val="tx1"/>
                </a:solidFill>
                <a:latin typeface="Precisely Light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1"/>
                </a:solidFill>
                <a:latin typeface="Precisely Light" pitchFamily="2" charset="0"/>
              </a:defRPr>
            </a:lvl3pPr>
            <a:lvl4pPr>
              <a:buClr>
                <a:schemeClr val="accent2"/>
              </a:buClr>
              <a:defRPr sz="1300" b="0" i="0">
                <a:solidFill>
                  <a:schemeClr val="tx1"/>
                </a:solidFill>
                <a:latin typeface="Precisely Light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100" b="0" i="0">
                <a:solidFill>
                  <a:schemeClr val="tx1"/>
                </a:solidFill>
                <a:latin typeface="Precisely Light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1000" b="0" i="0">
                <a:solidFill>
                  <a:schemeClr val="tx1"/>
                </a:solidFill>
                <a:latin typeface="Precisely Light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900" b="0" i="0">
                <a:solidFill>
                  <a:schemeClr val="tx1"/>
                </a:solidFill>
                <a:latin typeface="Precisely Light" pitchFamily="2" charset="0"/>
              </a:defRPr>
            </a:lvl8pPr>
            <a:lvl9pPr marL="1619250" indent="-179388">
              <a:tabLst/>
              <a:defRPr sz="800" b="1">
                <a:solidFill>
                  <a:schemeClr val="tx1"/>
                </a:solidFill>
              </a:defRPr>
            </a:lvl9pPr>
          </a:lstStyle>
          <a:p>
            <a:pPr marL="0" lvl="0" algn="ctr" defTabSz="914400" rtl="0" eaLnBrk="1" latinLnBrk="0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GB" dirty="0"/>
              <a:t>Week XX</a:t>
            </a:r>
            <a:br>
              <a:rPr lang="en-GB" dirty="0"/>
            </a:br>
            <a:r>
              <a:rPr lang="en-GB" dirty="0"/>
              <a:t>Month XX</a:t>
            </a:r>
          </a:p>
        </p:txBody>
      </p:sp>
      <p:sp>
        <p:nvSpPr>
          <p:cNvPr id="104" name="Picture Placeholder 35">
            <a:extLst>
              <a:ext uri="{FF2B5EF4-FFF2-40B4-BE49-F238E27FC236}">
                <a16:creationId xmlns:a16="http://schemas.microsoft.com/office/drawing/2014/main" id="{133C2D77-CB0A-514B-9361-1EE55EA6DBAA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9140057" y="2371498"/>
            <a:ext cx="2404800" cy="2124000"/>
          </a:xfrm>
          <a:solidFill>
            <a:srgbClr val="F2F2F2"/>
          </a:solidFill>
        </p:spPr>
        <p:txBody>
          <a:bodyPr tIns="108000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342722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28">
          <p15:clr>
            <a:srgbClr val="FBAE40"/>
          </p15:clr>
        </p15:guide>
        <p15:guide id="2" orient="horz" pos="107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ter image and tex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0DD58B2-4992-F14A-B96E-4F63F40EBB70}"/>
              </a:ext>
            </a:extLst>
          </p:cNvPr>
          <p:cNvSpPr/>
          <p:nvPr userDrawn="1"/>
        </p:nvSpPr>
        <p:spPr>
          <a:xfrm>
            <a:off x="11215688" y="5915025"/>
            <a:ext cx="857250" cy="942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5C2DCD4C-E814-3D4C-9B4D-89F722FAF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25B7A97E-9CAF-5044-A05C-8E45B94DD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60CCFC-4BA8-464F-ACE2-383EC0F50BE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096000" cy="3429000"/>
          </a:xfrm>
          <a:solidFill>
            <a:schemeClr val="bg1">
              <a:lumMod val="50000"/>
            </a:schemeClr>
          </a:solidFill>
        </p:spPr>
        <p:txBody>
          <a:bodyPr tIns="144000"/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DE4F542-2BB2-594B-8638-067D3C2421A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096000" y="3429000"/>
            <a:ext cx="6096000" cy="3429000"/>
          </a:xfrm>
          <a:custGeom>
            <a:avLst/>
            <a:gdLst>
              <a:gd name="connsiteX0" fmla="*/ 5777922 w 6096000"/>
              <a:gd name="connsiteY0" fmla="*/ 2954614 h 3429000"/>
              <a:gd name="connsiteX1" fmla="*/ 5836946 w 6096000"/>
              <a:gd name="connsiteY1" fmla="*/ 3012422 h 3429000"/>
              <a:gd name="connsiteX2" fmla="*/ 5777922 w 6096000"/>
              <a:gd name="connsiteY2" fmla="*/ 3070194 h 3429000"/>
              <a:gd name="connsiteX3" fmla="*/ 5718902 w 6096000"/>
              <a:gd name="connsiteY3" fmla="*/ 3012404 h 3429000"/>
              <a:gd name="connsiteX4" fmla="*/ 5777922 w 6096000"/>
              <a:gd name="connsiteY4" fmla="*/ 2954614 h 3429000"/>
              <a:gd name="connsiteX5" fmla="*/ 5777922 w 6096000"/>
              <a:gd name="connsiteY5" fmla="*/ 2901013 h 3429000"/>
              <a:gd name="connsiteX6" fmla="*/ 5673111 w 6096000"/>
              <a:gd name="connsiteY6" fmla="*/ 2969096 h 3429000"/>
              <a:gd name="connsiteX7" fmla="*/ 5664409 w 6096000"/>
              <a:gd name="connsiteY7" fmla="*/ 3011186 h 3429000"/>
              <a:gd name="connsiteX8" fmla="*/ 5664409 w 6096000"/>
              <a:gd name="connsiteY8" fmla="*/ 2904747 h 3429000"/>
              <a:gd name="connsiteX9" fmla="*/ 5609200 w 6096000"/>
              <a:gd name="connsiteY9" fmla="*/ 2904747 h 3429000"/>
              <a:gd name="connsiteX10" fmla="*/ 5609200 w 6096000"/>
              <a:gd name="connsiteY10" fmla="*/ 3231776 h 3429000"/>
              <a:gd name="connsiteX11" fmla="*/ 5664409 w 6096000"/>
              <a:gd name="connsiteY11" fmla="*/ 3231776 h 3429000"/>
              <a:gd name="connsiteX12" fmla="*/ 5664409 w 6096000"/>
              <a:gd name="connsiteY12" fmla="*/ 3013623 h 3429000"/>
              <a:gd name="connsiteX13" fmla="*/ 5673111 w 6096000"/>
              <a:gd name="connsiteY13" fmla="*/ 3055712 h 3429000"/>
              <a:gd name="connsiteX14" fmla="*/ 5777922 w 6096000"/>
              <a:gd name="connsiteY14" fmla="*/ 3123795 h 3429000"/>
              <a:gd name="connsiteX15" fmla="*/ 5891691 w 6096000"/>
              <a:gd name="connsiteY15" fmla="*/ 3012404 h 3429000"/>
              <a:gd name="connsiteX16" fmla="*/ 5777922 w 6096000"/>
              <a:gd name="connsiteY16" fmla="*/ 2901013 h 3429000"/>
              <a:gd name="connsiteX17" fmla="*/ 0 w 6096000"/>
              <a:gd name="connsiteY17" fmla="*/ 0 h 3429000"/>
              <a:gd name="connsiteX18" fmla="*/ 6096000 w 6096000"/>
              <a:gd name="connsiteY18" fmla="*/ 0 h 3429000"/>
              <a:gd name="connsiteX19" fmla="*/ 6096000 w 6096000"/>
              <a:gd name="connsiteY19" fmla="*/ 3429000 h 3429000"/>
              <a:gd name="connsiteX20" fmla="*/ 0 w 6096000"/>
              <a:gd name="connsiteY20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096000" h="3429000">
                <a:moveTo>
                  <a:pt x="5777922" y="2954614"/>
                </a:moveTo>
                <a:cubicBezTo>
                  <a:pt x="5810465" y="2954614"/>
                  <a:pt x="5836946" y="2980569"/>
                  <a:pt x="5836946" y="3012422"/>
                </a:cubicBezTo>
                <a:cubicBezTo>
                  <a:pt x="5836946" y="3044275"/>
                  <a:pt x="5810465" y="3070194"/>
                  <a:pt x="5777922" y="3070194"/>
                </a:cubicBezTo>
                <a:cubicBezTo>
                  <a:pt x="5745378" y="3070194"/>
                  <a:pt x="5718902" y="3044270"/>
                  <a:pt x="5718902" y="3012404"/>
                </a:cubicBezTo>
                <a:cubicBezTo>
                  <a:pt x="5718902" y="2980538"/>
                  <a:pt x="5745378" y="2954614"/>
                  <a:pt x="5777922" y="2954614"/>
                </a:cubicBezTo>
                <a:close/>
                <a:moveTo>
                  <a:pt x="5777922" y="2901013"/>
                </a:moveTo>
                <a:cubicBezTo>
                  <a:pt x="5730875" y="2901013"/>
                  <a:pt x="5690405" y="2929133"/>
                  <a:pt x="5673111" y="2969096"/>
                </a:cubicBezTo>
                <a:lnTo>
                  <a:pt x="5664409" y="3011186"/>
                </a:lnTo>
                <a:lnTo>
                  <a:pt x="5664409" y="2904747"/>
                </a:lnTo>
                <a:lnTo>
                  <a:pt x="5609200" y="2904747"/>
                </a:lnTo>
                <a:lnTo>
                  <a:pt x="5609200" y="3231776"/>
                </a:lnTo>
                <a:lnTo>
                  <a:pt x="5664409" y="3231776"/>
                </a:lnTo>
                <a:lnTo>
                  <a:pt x="5664409" y="3013623"/>
                </a:lnTo>
                <a:lnTo>
                  <a:pt x="5673111" y="3055712"/>
                </a:lnTo>
                <a:cubicBezTo>
                  <a:pt x="5690405" y="3095675"/>
                  <a:pt x="5730875" y="3123795"/>
                  <a:pt x="5777922" y="3123795"/>
                </a:cubicBezTo>
                <a:cubicBezTo>
                  <a:pt x="5840647" y="3123795"/>
                  <a:pt x="5891691" y="3073804"/>
                  <a:pt x="5891691" y="3012404"/>
                </a:cubicBezTo>
                <a:cubicBezTo>
                  <a:pt x="5891691" y="2951004"/>
                  <a:pt x="5840652" y="2901013"/>
                  <a:pt x="5777922" y="2901013"/>
                </a:cubicBezTo>
                <a:close/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tIns="144000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BAB5F1D5-A15E-4042-886B-DEF52F289F6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32968" y="1043168"/>
            <a:ext cx="3822064" cy="1342664"/>
          </a:xfrm>
        </p:spPr>
        <p:txBody>
          <a:bodyPr anchor="ctr"/>
          <a:lstStyle>
            <a:lvl1pPr marL="0" indent="0" algn="ctr" defTabSz="711200" rtl="0" eaLnBrk="1" latinLnBrk="0" hangingPunct="1">
              <a:spcBef>
                <a:spcPct val="0"/>
              </a:spcBef>
              <a:spcAft>
                <a:spcPct val="0"/>
              </a:spcAft>
              <a:buFontTx/>
              <a:buNone/>
              <a:defRPr lang="en-US" sz="1600" kern="1200">
                <a:solidFill>
                  <a:srgbClr val="FFFFFF"/>
                </a:solidFill>
                <a:latin typeface="Precisely" pitchFamily="2" charset="0"/>
                <a:ea typeface="+mn-ea"/>
                <a:cs typeface="Arial"/>
              </a:defRPr>
            </a:lvl1pPr>
          </a:lstStyle>
          <a:p>
            <a:pPr marL="0" lvl="0" algn="ctr" defTabSz="711200" rtl="0" eaLnBrk="1" latinLnBrk="0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GB" dirty="0" err="1"/>
              <a:t>Lorum</a:t>
            </a:r>
            <a:r>
              <a:rPr lang="en-GB" dirty="0"/>
              <a:t> </a:t>
            </a:r>
            <a:r>
              <a:rPr lang="en-GB" dirty="0" err="1"/>
              <a:t>amet</a:t>
            </a:r>
            <a:r>
              <a:rPr lang="en-GB" dirty="0"/>
              <a:t> 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aliqua</a:t>
            </a:r>
            <a:r>
              <a:rPr lang="en-GB" dirty="0"/>
              <a:t>. Ut </a:t>
            </a:r>
            <a:r>
              <a:rPr lang="en-GB" dirty="0" err="1"/>
              <a:t>enim</a:t>
            </a:r>
            <a:r>
              <a:rPr lang="en-GB" dirty="0"/>
              <a:t> ad minim  </a:t>
            </a:r>
          </a:p>
        </p:txBody>
      </p:sp>
      <p:sp>
        <p:nvSpPr>
          <p:cNvPr id="28" name="Text Placeholder 6">
            <a:extLst>
              <a:ext uri="{FF2B5EF4-FFF2-40B4-BE49-F238E27FC236}">
                <a16:creationId xmlns:a16="http://schemas.microsoft.com/office/drawing/2014/main" id="{9F706309-1584-C544-B772-281E41A6C96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36968" y="4472169"/>
            <a:ext cx="3822064" cy="1342664"/>
          </a:xfrm>
        </p:spPr>
        <p:txBody>
          <a:bodyPr anchor="ctr"/>
          <a:lstStyle>
            <a:lvl1pPr marL="0" indent="0" algn="ctr" defTabSz="711200" rtl="0" eaLnBrk="1" latinLnBrk="0" hangingPunct="1">
              <a:spcBef>
                <a:spcPct val="0"/>
              </a:spcBef>
              <a:spcAft>
                <a:spcPct val="0"/>
              </a:spcAft>
              <a:buFontTx/>
              <a:buNone/>
              <a:defRPr lang="en-US" sz="1600" kern="1200">
                <a:solidFill>
                  <a:srgbClr val="FFFFFF"/>
                </a:solidFill>
                <a:latin typeface="Precisely" pitchFamily="2" charset="0"/>
                <a:ea typeface="+mn-ea"/>
                <a:cs typeface="Arial"/>
              </a:defRPr>
            </a:lvl1pPr>
          </a:lstStyle>
          <a:p>
            <a:pPr marL="0" lvl="0" algn="ctr" defTabSz="711200" rtl="0" eaLnBrk="1" latinLnBrk="0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GB" dirty="0" err="1"/>
              <a:t>Lorum</a:t>
            </a:r>
            <a:r>
              <a:rPr lang="en-GB" dirty="0"/>
              <a:t> </a:t>
            </a:r>
            <a:r>
              <a:rPr lang="en-GB" dirty="0" err="1"/>
              <a:t>amet</a:t>
            </a:r>
            <a:r>
              <a:rPr lang="en-GB" dirty="0"/>
              <a:t> 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aliqua</a:t>
            </a:r>
            <a:r>
              <a:rPr lang="en-GB" dirty="0"/>
              <a:t>. Ut </a:t>
            </a:r>
            <a:r>
              <a:rPr lang="en-GB" dirty="0" err="1"/>
              <a:t>enim</a:t>
            </a:r>
            <a:r>
              <a:rPr lang="en-GB" dirty="0"/>
              <a:t> ad minim  </a:t>
            </a:r>
          </a:p>
        </p:txBody>
      </p:sp>
    </p:spTree>
    <p:extLst>
      <p:ext uri="{BB962C8B-B14F-4D97-AF65-F5344CB8AC3E}">
        <p14:creationId xmlns:p14="http://schemas.microsoft.com/office/powerpoint/2010/main" val="36557677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3" pos="3840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quot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29FAAFE-0C4E-0749-BE2D-251A4203EED6}"/>
              </a:ext>
            </a:extLst>
          </p:cNvPr>
          <p:cNvGrpSpPr/>
          <p:nvPr userDrawn="1"/>
        </p:nvGrpSpPr>
        <p:grpSpPr>
          <a:xfrm>
            <a:off x="0" y="3924356"/>
            <a:ext cx="12192000" cy="2933483"/>
            <a:chOff x="0" y="3924356"/>
            <a:chExt cx="12192000" cy="2933483"/>
          </a:xfrm>
          <a:solidFill>
            <a:schemeClr val="accent1"/>
          </a:solidFill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ACD0E01B-B585-1448-9AE7-EA823617A0F9}"/>
                </a:ext>
              </a:extLst>
            </p:cNvPr>
            <p:cNvSpPr/>
            <p:nvPr/>
          </p:nvSpPr>
          <p:spPr>
            <a:xfrm>
              <a:off x="3612421" y="3924356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EF9051C7-85ED-CA44-8537-5A1D58A17D53}"/>
                </a:ext>
              </a:extLst>
            </p:cNvPr>
            <p:cNvSpPr/>
            <p:nvPr/>
          </p:nvSpPr>
          <p:spPr>
            <a:xfrm>
              <a:off x="8240863" y="3924356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5 w 329374"/>
                <a:gd name="connsiteY1" fmla="*/ 0 h 1344040"/>
                <a:gd name="connsiteX2" fmla="*/ 329375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5" y="0"/>
                  </a:lnTo>
                  <a:lnTo>
                    <a:pt x="329375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grpSp>
          <p:nvGrpSpPr>
            <p:cNvPr id="14" name="Graphic 6">
              <a:extLst>
                <a:ext uri="{FF2B5EF4-FFF2-40B4-BE49-F238E27FC236}">
                  <a16:creationId xmlns:a16="http://schemas.microsoft.com/office/drawing/2014/main" id="{B52BDE1B-9D0F-334F-AD52-4AF3D9CFBC1B}"/>
                </a:ext>
              </a:extLst>
            </p:cNvPr>
            <p:cNvGrpSpPr/>
            <p:nvPr/>
          </p:nvGrpSpPr>
          <p:grpSpPr>
            <a:xfrm>
              <a:off x="0" y="3924422"/>
              <a:ext cx="11682944" cy="1381899"/>
              <a:chOff x="167004" y="3779901"/>
              <a:chExt cx="11362880" cy="1344041"/>
            </a:xfrm>
            <a:grpFill/>
          </p:grpSpPr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4946F8B8-C863-6F4C-840B-BE67AAA5753F}"/>
                  </a:ext>
                </a:extLst>
              </p:cNvPr>
              <p:cNvSpPr/>
              <p:nvPr/>
            </p:nvSpPr>
            <p:spPr>
              <a:xfrm>
                <a:off x="10185971" y="3779901"/>
                <a:ext cx="1343914" cy="1344041"/>
              </a:xfrm>
              <a:custGeom>
                <a:avLst/>
                <a:gdLst>
                  <a:gd name="connsiteX0" fmla="*/ 672529 w 1343914"/>
                  <a:gd name="connsiteY0" fmla="*/ 1020699 h 1344041"/>
                  <a:gd name="connsiteX1" fmla="*/ 1020509 w 1343914"/>
                  <a:gd name="connsiteY1" fmla="*/ 671449 h 1344041"/>
                  <a:gd name="connsiteX2" fmla="*/ 671259 w 1343914"/>
                  <a:gd name="connsiteY2" fmla="*/ 323469 h 1344041"/>
                  <a:gd name="connsiteX3" fmla="*/ 323279 w 1343914"/>
                  <a:gd name="connsiteY3" fmla="*/ 672084 h 1344041"/>
                  <a:gd name="connsiteX4" fmla="*/ 672529 w 1343914"/>
                  <a:gd name="connsiteY4" fmla="*/ 1020699 h 1344041"/>
                  <a:gd name="connsiteX5" fmla="*/ 672529 w 1343914"/>
                  <a:gd name="connsiteY5" fmla="*/ 127 h 1344041"/>
                  <a:gd name="connsiteX6" fmla="*/ 1343914 w 1343914"/>
                  <a:gd name="connsiteY6" fmla="*/ 672655 h 1344041"/>
                  <a:gd name="connsiteX7" fmla="*/ 671385 w 1343914"/>
                  <a:gd name="connsiteY7" fmla="*/ 1344041 h 1344041"/>
                  <a:gd name="connsiteX8" fmla="*/ 0 w 1343914"/>
                  <a:gd name="connsiteY8" fmla="*/ 672084 h 1344041"/>
                  <a:gd name="connsiteX9" fmla="*/ 672529 w 1343914"/>
                  <a:gd name="connsiteY9" fmla="*/ 0 h 1344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4041">
                    <a:moveTo>
                      <a:pt x="672529" y="1020699"/>
                    </a:moveTo>
                    <a:cubicBezTo>
                      <a:pt x="865060" y="1020350"/>
                      <a:pt x="1020890" y="863981"/>
                      <a:pt x="1020509" y="671449"/>
                    </a:cubicBezTo>
                    <a:cubicBezTo>
                      <a:pt x="1020128" y="478917"/>
                      <a:pt x="863791" y="323120"/>
                      <a:pt x="671259" y="323469"/>
                    </a:cubicBezTo>
                    <a:cubicBezTo>
                      <a:pt x="478981" y="323818"/>
                      <a:pt x="323279" y="479799"/>
                      <a:pt x="323279" y="672084"/>
                    </a:cubicBezTo>
                    <a:cubicBezTo>
                      <a:pt x="323660" y="864724"/>
                      <a:pt x="479870" y="1020699"/>
                      <a:pt x="672529" y="1020699"/>
                    </a:cubicBezTo>
                    <a:moveTo>
                      <a:pt x="672529" y="127"/>
                    </a:moveTo>
                    <a:cubicBezTo>
                      <a:pt x="1043622" y="445"/>
                      <a:pt x="1344232" y="301542"/>
                      <a:pt x="1343914" y="672655"/>
                    </a:cubicBezTo>
                    <a:cubicBezTo>
                      <a:pt x="1343597" y="1043768"/>
                      <a:pt x="1042480" y="1344358"/>
                      <a:pt x="671385" y="1344041"/>
                    </a:cubicBezTo>
                    <a:cubicBezTo>
                      <a:pt x="300482" y="1343723"/>
                      <a:pt x="0" y="1042975"/>
                      <a:pt x="0" y="672084"/>
                    </a:cubicBezTo>
                    <a:cubicBezTo>
                      <a:pt x="572" y="300958"/>
                      <a:pt x="301435" y="317"/>
                      <a:pt x="672529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A9A86D12-F230-BD4E-963D-E54AD55B5B00}"/>
                  </a:ext>
                </a:extLst>
              </p:cNvPr>
              <p:cNvSpPr/>
              <p:nvPr/>
            </p:nvSpPr>
            <p:spPr>
              <a:xfrm>
                <a:off x="1676717" y="3779901"/>
                <a:ext cx="1343914" cy="1344041"/>
              </a:xfrm>
              <a:custGeom>
                <a:avLst/>
                <a:gdLst>
                  <a:gd name="connsiteX0" fmla="*/ 672783 w 1343914"/>
                  <a:gd name="connsiteY0" fmla="*/ 1020699 h 1344041"/>
                  <a:gd name="connsiteX1" fmla="*/ 1020763 w 1343914"/>
                  <a:gd name="connsiteY1" fmla="*/ 671449 h 1344041"/>
                  <a:gd name="connsiteX2" fmla="*/ 671513 w 1343914"/>
                  <a:gd name="connsiteY2" fmla="*/ 323469 h 1344041"/>
                  <a:gd name="connsiteX3" fmla="*/ 323533 w 1343914"/>
                  <a:gd name="connsiteY3" fmla="*/ 671957 h 1344041"/>
                  <a:gd name="connsiteX4" fmla="*/ 672783 w 1343914"/>
                  <a:gd name="connsiteY4" fmla="*/ 1020699 h 1344041"/>
                  <a:gd name="connsiteX5" fmla="*/ 672783 w 1343914"/>
                  <a:gd name="connsiteY5" fmla="*/ 127 h 1344041"/>
                  <a:gd name="connsiteX6" fmla="*/ 1343914 w 1343914"/>
                  <a:gd name="connsiteY6" fmla="*/ 672909 h 1344041"/>
                  <a:gd name="connsiteX7" fmla="*/ 671132 w 1343914"/>
                  <a:gd name="connsiteY7" fmla="*/ 1344041 h 1344041"/>
                  <a:gd name="connsiteX8" fmla="*/ 0 w 1343914"/>
                  <a:gd name="connsiteY8" fmla="*/ 671957 h 1344041"/>
                  <a:gd name="connsiteX9" fmla="*/ 672783 w 1343914"/>
                  <a:gd name="connsiteY9" fmla="*/ 0 h 1344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4041">
                    <a:moveTo>
                      <a:pt x="672783" y="1020699"/>
                    </a:moveTo>
                    <a:cubicBezTo>
                      <a:pt x="865315" y="1020350"/>
                      <a:pt x="1021112" y="863981"/>
                      <a:pt x="1020763" y="671449"/>
                    </a:cubicBezTo>
                    <a:cubicBezTo>
                      <a:pt x="1020413" y="478917"/>
                      <a:pt x="864045" y="323120"/>
                      <a:pt x="671513" y="323469"/>
                    </a:cubicBezTo>
                    <a:cubicBezTo>
                      <a:pt x="479273" y="323818"/>
                      <a:pt x="323602" y="479717"/>
                      <a:pt x="323533" y="671957"/>
                    </a:cubicBezTo>
                    <a:cubicBezTo>
                      <a:pt x="323812" y="864641"/>
                      <a:pt x="480098" y="1020699"/>
                      <a:pt x="672783" y="1020699"/>
                    </a:cubicBezTo>
                    <a:moveTo>
                      <a:pt x="672783" y="127"/>
                    </a:moveTo>
                    <a:cubicBezTo>
                      <a:pt x="1043896" y="584"/>
                      <a:pt x="1344371" y="301796"/>
                      <a:pt x="1343914" y="672909"/>
                    </a:cubicBezTo>
                    <a:cubicBezTo>
                      <a:pt x="1343457" y="1044022"/>
                      <a:pt x="1042245" y="1344498"/>
                      <a:pt x="671132" y="1344041"/>
                    </a:cubicBezTo>
                    <a:cubicBezTo>
                      <a:pt x="300292" y="1343584"/>
                      <a:pt x="-70" y="1042797"/>
                      <a:pt x="0" y="671957"/>
                    </a:cubicBezTo>
                    <a:cubicBezTo>
                      <a:pt x="629" y="300787"/>
                      <a:pt x="301612" y="178"/>
                      <a:pt x="672783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6216503C-23E3-5845-A4D0-290F2D77869D}"/>
                  </a:ext>
                </a:extLst>
              </p:cNvPr>
              <p:cNvSpPr/>
              <p:nvPr/>
            </p:nvSpPr>
            <p:spPr>
              <a:xfrm>
                <a:off x="167004" y="3779901"/>
                <a:ext cx="1343914" cy="1344041"/>
              </a:xfrm>
              <a:custGeom>
                <a:avLst/>
                <a:gdLst>
                  <a:gd name="connsiteX0" fmla="*/ 672465 w 1343914"/>
                  <a:gd name="connsiteY0" fmla="*/ 1020699 h 1344041"/>
                  <a:gd name="connsiteX1" fmla="*/ 1020826 w 1343914"/>
                  <a:gd name="connsiteY1" fmla="*/ 671830 h 1344041"/>
                  <a:gd name="connsiteX2" fmla="*/ 671957 w 1343914"/>
                  <a:gd name="connsiteY2" fmla="*/ 323469 h 1344041"/>
                  <a:gd name="connsiteX3" fmla="*/ 323596 w 1343914"/>
                  <a:gd name="connsiteY3" fmla="*/ 672084 h 1344041"/>
                  <a:gd name="connsiteX4" fmla="*/ 672465 w 1343914"/>
                  <a:gd name="connsiteY4" fmla="*/ 1020699 h 1344041"/>
                  <a:gd name="connsiteX5" fmla="*/ 672465 w 1343914"/>
                  <a:gd name="connsiteY5" fmla="*/ 127 h 1344041"/>
                  <a:gd name="connsiteX6" fmla="*/ 1343914 w 1343914"/>
                  <a:gd name="connsiteY6" fmla="*/ 672592 h 1344041"/>
                  <a:gd name="connsiteX7" fmla="*/ 671449 w 1343914"/>
                  <a:gd name="connsiteY7" fmla="*/ 1344041 h 1344041"/>
                  <a:gd name="connsiteX8" fmla="*/ 0 w 1343914"/>
                  <a:gd name="connsiteY8" fmla="*/ 671957 h 1344041"/>
                  <a:gd name="connsiteX9" fmla="*/ 672465 w 1343914"/>
                  <a:gd name="connsiteY9" fmla="*/ 0 h 1344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4041">
                    <a:moveTo>
                      <a:pt x="672465" y="1020699"/>
                    </a:moveTo>
                    <a:cubicBezTo>
                      <a:pt x="864997" y="1020559"/>
                      <a:pt x="1020966" y="864362"/>
                      <a:pt x="1020826" y="671830"/>
                    </a:cubicBezTo>
                    <a:cubicBezTo>
                      <a:pt x="1020686" y="479298"/>
                      <a:pt x="864489" y="323329"/>
                      <a:pt x="671957" y="323469"/>
                    </a:cubicBezTo>
                    <a:cubicBezTo>
                      <a:pt x="479520" y="323609"/>
                      <a:pt x="323596" y="479647"/>
                      <a:pt x="323596" y="672084"/>
                    </a:cubicBezTo>
                    <a:cubicBezTo>
                      <a:pt x="323946" y="864572"/>
                      <a:pt x="479977" y="1020489"/>
                      <a:pt x="672465" y="1020699"/>
                    </a:cubicBezTo>
                    <a:moveTo>
                      <a:pt x="672465" y="127"/>
                    </a:moveTo>
                    <a:cubicBezTo>
                      <a:pt x="1043578" y="406"/>
                      <a:pt x="1344193" y="301479"/>
                      <a:pt x="1343914" y="672592"/>
                    </a:cubicBezTo>
                    <a:cubicBezTo>
                      <a:pt x="1343635" y="1043705"/>
                      <a:pt x="1042562" y="1344320"/>
                      <a:pt x="671449" y="1344041"/>
                    </a:cubicBezTo>
                    <a:cubicBezTo>
                      <a:pt x="300486" y="1343761"/>
                      <a:pt x="-70" y="1042918"/>
                      <a:pt x="0" y="671957"/>
                    </a:cubicBezTo>
                    <a:cubicBezTo>
                      <a:pt x="630" y="300907"/>
                      <a:pt x="301416" y="349"/>
                      <a:pt x="672465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</p:grp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6A8CB631-04A0-AC44-9B27-66D67CD3F0F1}"/>
                </a:ext>
              </a:extLst>
            </p:cNvPr>
            <p:cNvSpPr/>
            <p:nvPr/>
          </p:nvSpPr>
          <p:spPr>
            <a:xfrm>
              <a:off x="11853348" y="3924356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BE5FF4EB-A246-CC44-8F28-D8D5F62FA2D9}"/>
                </a:ext>
              </a:extLst>
            </p:cNvPr>
            <p:cNvSpPr/>
            <p:nvPr/>
          </p:nvSpPr>
          <p:spPr>
            <a:xfrm>
              <a:off x="3104476" y="3924356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grpSp>
          <p:nvGrpSpPr>
            <p:cNvPr id="17" name="Graphic 6">
              <a:extLst>
                <a:ext uri="{FF2B5EF4-FFF2-40B4-BE49-F238E27FC236}">
                  <a16:creationId xmlns:a16="http://schemas.microsoft.com/office/drawing/2014/main" id="{30D26D8B-2AAA-B140-BA58-5AD5945533E1}"/>
                </a:ext>
              </a:extLst>
            </p:cNvPr>
            <p:cNvGrpSpPr/>
            <p:nvPr/>
          </p:nvGrpSpPr>
          <p:grpSpPr>
            <a:xfrm>
              <a:off x="6180875" y="3924422"/>
              <a:ext cx="3949766" cy="1381899"/>
              <a:chOff x="6178549" y="3779901"/>
              <a:chExt cx="3841559" cy="1344041"/>
            </a:xfrm>
            <a:grpFill/>
          </p:grpSpPr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F2697A2F-DD0E-1346-9E9E-BAE1F5C3811E}"/>
                  </a:ext>
                </a:extLst>
              </p:cNvPr>
              <p:cNvSpPr/>
              <p:nvPr/>
            </p:nvSpPr>
            <p:spPr>
              <a:xfrm>
                <a:off x="8676195" y="3780028"/>
                <a:ext cx="1343914" cy="1343913"/>
              </a:xfrm>
              <a:custGeom>
                <a:avLst/>
                <a:gdLst>
                  <a:gd name="connsiteX0" fmla="*/ 672529 w 1343914"/>
                  <a:gd name="connsiteY0" fmla="*/ 1020572 h 1343913"/>
                  <a:gd name="connsiteX1" fmla="*/ 1020509 w 1343914"/>
                  <a:gd name="connsiteY1" fmla="*/ 671322 h 1343913"/>
                  <a:gd name="connsiteX2" fmla="*/ 671259 w 1343914"/>
                  <a:gd name="connsiteY2" fmla="*/ 323342 h 1343913"/>
                  <a:gd name="connsiteX3" fmla="*/ 323279 w 1343914"/>
                  <a:gd name="connsiteY3" fmla="*/ 671957 h 1343913"/>
                  <a:gd name="connsiteX4" fmla="*/ 672529 w 1343914"/>
                  <a:gd name="connsiteY4" fmla="*/ 1020572 h 1343913"/>
                  <a:gd name="connsiteX5" fmla="*/ 672529 w 1343914"/>
                  <a:gd name="connsiteY5" fmla="*/ 0 h 1343913"/>
                  <a:gd name="connsiteX6" fmla="*/ 1343914 w 1343914"/>
                  <a:gd name="connsiteY6" fmla="*/ 672528 h 1343913"/>
                  <a:gd name="connsiteX7" fmla="*/ 671386 w 1343914"/>
                  <a:gd name="connsiteY7" fmla="*/ 1343914 h 1343913"/>
                  <a:gd name="connsiteX8" fmla="*/ 0 w 1343914"/>
                  <a:gd name="connsiteY8" fmla="*/ 671957 h 1343913"/>
                  <a:gd name="connsiteX9" fmla="*/ 672529 w 1343914"/>
                  <a:gd name="connsiteY9" fmla="*/ 0 h 134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3913">
                    <a:moveTo>
                      <a:pt x="672529" y="1020572"/>
                    </a:moveTo>
                    <a:cubicBezTo>
                      <a:pt x="865061" y="1020223"/>
                      <a:pt x="1020890" y="863854"/>
                      <a:pt x="1020509" y="671322"/>
                    </a:cubicBezTo>
                    <a:cubicBezTo>
                      <a:pt x="1020128" y="478790"/>
                      <a:pt x="863791" y="322993"/>
                      <a:pt x="671259" y="323342"/>
                    </a:cubicBezTo>
                    <a:cubicBezTo>
                      <a:pt x="478981" y="323691"/>
                      <a:pt x="323279" y="479672"/>
                      <a:pt x="323279" y="671957"/>
                    </a:cubicBezTo>
                    <a:cubicBezTo>
                      <a:pt x="323660" y="864597"/>
                      <a:pt x="479870" y="1020572"/>
                      <a:pt x="672529" y="1020572"/>
                    </a:cubicBezTo>
                    <a:moveTo>
                      <a:pt x="672529" y="0"/>
                    </a:moveTo>
                    <a:cubicBezTo>
                      <a:pt x="1043623" y="317"/>
                      <a:pt x="1344232" y="301415"/>
                      <a:pt x="1343914" y="672528"/>
                    </a:cubicBezTo>
                    <a:cubicBezTo>
                      <a:pt x="1343597" y="1043641"/>
                      <a:pt x="1042480" y="1344231"/>
                      <a:pt x="671386" y="1343914"/>
                    </a:cubicBezTo>
                    <a:cubicBezTo>
                      <a:pt x="300482" y="1343596"/>
                      <a:pt x="0" y="1042848"/>
                      <a:pt x="0" y="671957"/>
                    </a:cubicBezTo>
                    <a:cubicBezTo>
                      <a:pt x="636" y="300882"/>
                      <a:pt x="301435" y="317"/>
                      <a:pt x="672529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42CABBCA-C4CA-DC4F-A7DF-A6EB4A449722}"/>
                  </a:ext>
                </a:extLst>
              </p:cNvPr>
              <p:cNvSpPr/>
              <p:nvPr/>
            </p:nvSpPr>
            <p:spPr>
              <a:xfrm>
                <a:off x="6178549" y="3779901"/>
                <a:ext cx="1343914" cy="1344040"/>
              </a:xfrm>
              <a:custGeom>
                <a:avLst/>
                <a:gdLst>
                  <a:gd name="connsiteX0" fmla="*/ 672275 w 1343914"/>
                  <a:gd name="connsiteY0" fmla="*/ 1020699 h 1344040"/>
                  <a:gd name="connsiteX1" fmla="*/ 1020635 w 1343914"/>
                  <a:gd name="connsiteY1" fmla="*/ 671830 h 1344040"/>
                  <a:gd name="connsiteX2" fmla="*/ 671767 w 1343914"/>
                  <a:gd name="connsiteY2" fmla="*/ 323469 h 1344040"/>
                  <a:gd name="connsiteX3" fmla="*/ 323405 w 1343914"/>
                  <a:gd name="connsiteY3" fmla="*/ 672084 h 1344040"/>
                  <a:gd name="connsiteX4" fmla="*/ 672275 w 1343914"/>
                  <a:gd name="connsiteY4" fmla="*/ 1020699 h 1344040"/>
                  <a:gd name="connsiteX5" fmla="*/ 672275 w 1343914"/>
                  <a:gd name="connsiteY5" fmla="*/ 127 h 1344040"/>
                  <a:gd name="connsiteX6" fmla="*/ 1343914 w 1343914"/>
                  <a:gd name="connsiteY6" fmla="*/ 672402 h 1344040"/>
                  <a:gd name="connsiteX7" fmla="*/ 671640 w 1343914"/>
                  <a:gd name="connsiteY7" fmla="*/ 1344041 h 1344040"/>
                  <a:gd name="connsiteX8" fmla="*/ 0 w 1343914"/>
                  <a:gd name="connsiteY8" fmla="*/ 671957 h 1344040"/>
                  <a:gd name="connsiteX9" fmla="*/ 672465 w 1343914"/>
                  <a:gd name="connsiteY9" fmla="*/ 0 h 1344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4040">
                    <a:moveTo>
                      <a:pt x="672275" y="1020699"/>
                    </a:moveTo>
                    <a:cubicBezTo>
                      <a:pt x="864806" y="1020559"/>
                      <a:pt x="1020763" y="864362"/>
                      <a:pt x="1020635" y="671830"/>
                    </a:cubicBezTo>
                    <a:cubicBezTo>
                      <a:pt x="1020508" y="479298"/>
                      <a:pt x="864298" y="323329"/>
                      <a:pt x="671767" y="323469"/>
                    </a:cubicBezTo>
                    <a:cubicBezTo>
                      <a:pt x="479361" y="323609"/>
                      <a:pt x="323405" y="479647"/>
                      <a:pt x="323405" y="672084"/>
                    </a:cubicBezTo>
                    <a:cubicBezTo>
                      <a:pt x="323786" y="864572"/>
                      <a:pt x="479806" y="1020489"/>
                      <a:pt x="672275" y="1020699"/>
                    </a:cubicBezTo>
                    <a:moveTo>
                      <a:pt x="672275" y="127"/>
                    </a:moveTo>
                    <a:cubicBezTo>
                      <a:pt x="1043369" y="305"/>
                      <a:pt x="1344105" y="301288"/>
                      <a:pt x="1343914" y="672402"/>
                    </a:cubicBezTo>
                    <a:cubicBezTo>
                      <a:pt x="1343723" y="1043515"/>
                      <a:pt x="1042733" y="1344219"/>
                      <a:pt x="671640" y="1344041"/>
                    </a:cubicBezTo>
                    <a:cubicBezTo>
                      <a:pt x="300609" y="1343863"/>
                      <a:pt x="-70" y="1042994"/>
                      <a:pt x="0" y="671957"/>
                    </a:cubicBezTo>
                    <a:cubicBezTo>
                      <a:pt x="629" y="300907"/>
                      <a:pt x="301434" y="349"/>
                      <a:pt x="672465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</p:grp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184BFE33-2FAE-4944-A253-42D9BAF45AE7}"/>
                </a:ext>
              </a:extLst>
            </p:cNvPr>
            <p:cNvSpPr/>
            <p:nvPr/>
          </p:nvSpPr>
          <p:spPr>
            <a:xfrm>
              <a:off x="7732918" y="3924356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657A4A7E-680E-AD46-897A-161603F1082F}"/>
                </a:ext>
              </a:extLst>
            </p:cNvPr>
            <p:cNvSpPr/>
            <p:nvPr/>
          </p:nvSpPr>
          <p:spPr>
            <a:xfrm>
              <a:off x="4120432" y="3924422"/>
              <a:ext cx="1381769" cy="1381899"/>
            </a:xfrm>
            <a:custGeom>
              <a:avLst/>
              <a:gdLst>
                <a:gd name="connsiteX0" fmla="*/ 672529 w 1343914"/>
                <a:gd name="connsiteY0" fmla="*/ 1020699 h 1344041"/>
                <a:gd name="connsiteX1" fmla="*/ 1020509 w 1343914"/>
                <a:gd name="connsiteY1" fmla="*/ 671449 h 1344041"/>
                <a:gd name="connsiteX2" fmla="*/ 671259 w 1343914"/>
                <a:gd name="connsiteY2" fmla="*/ 323469 h 1344041"/>
                <a:gd name="connsiteX3" fmla="*/ 323279 w 1343914"/>
                <a:gd name="connsiteY3" fmla="*/ 672084 h 1344041"/>
                <a:gd name="connsiteX4" fmla="*/ 672529 w 1343914"/>
                <a:gd name="connsiteY4" fmla="*/ 1020699 h 1344041"/>
                <a:gd name="connsiteX5" fmla="*/ 672529 w 1343914"/>
                <a:gd name="connsiteY5" fmla="*/ 127 h 1344041"/>
                <a:gd name="connsiteX6" fmla="*/ 1343914 w 1343914"/>
                <a:gd name="connsiteY6" fmla="*/ 672655 h 1344041"/>
                <a:gd name="connsiteX7" fmla="*/ 671386 w 1343914"/>
                <a:gd name="connsiteY7" fmla="*/ 1344041 h 1344041"/>
                <a:gd name="connsiteX8" fmla="*/ 0 w 1343914"/>
                <a:gd name="connsiteY8" fmla="*/ 671957 h 1344041"/>
                <a:gd name="connsiteX9" fmla="*/ 672529 w 1343914"/>
                <a:gd name="connsiteY9" fmla="*/ 0 h 134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3914" h="1344041">
                  <a:moveTo>
                    <a:pt x="672529" y="1020699"/>
                  </a:moveTo>
                  <a:cubicBezTo>
                    <a:pt x="865061" y="1020350"/>
                    <a:pt x="1020858" y="863981"/>
                    <a:pt x="1020509" y="671449"/>
                  </a:cubicBezTo>
                  <a:cubicBezTo>
                    <a:pt x="1020159" y="478917"/>
                    <a:pt x="863791" y="323120"/>
                    <a:pt x="671259" y="323469"/>
                  </a:cubicBezTo>
                  <a:cubicBezTo>
                    <a:pt x="478974" y="323818"/>
                    <a:pt x="323279" y="479799"/>
                    <a:pt x="323279" y="672084"/>
                  </a:cubicBezTo>
                  <a:cubicBezTo>
                    <a:pt x="323628" y="864724"/>
                    <a:pt x="479889" y="1020699"/>
                    <a:pt x="672529" y="1020699"/>
                  </a:cubicBezTo>
                  <a:moveTo>
                    <a:pt x="672529" y="127"/>
                  </a:moveTo>
                  <a:cubicBezTo>
                    <a:pt x="1043642" y="445"/>
                    <a:pt x="1344232" y="301542"/>
                    <a:pt x="1343914" y="672655"/>
                  </a:cubicBezTo>
                  <a:cubicBezTo>
                    <a:pt x="1343597" y="1043768"/>
                    <a:pt x="1042499" y="1344358"/>
                    <a:pt x="671386" y="1344041"/>
                  </a:cubicBezTo>
                  <a:cubicBezTo>
                    <a:pt x="300450" y="1343723"/>
                    <a:pt x="-70" y="1042892"/>
                    <a:pt x="0" y="671957"/>
                  </a:cubicBezTo>
                  <a:cubicBezTo>
                    <a:pt x="629" y="300882"/>
                    <a:pt x="301454" y="317"/>
                    <a:pt x="672529" y="0"/>
                  </a:cubicBezTo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70FED6A-5DE8-474B-8C1F-47282A5161B8}"/>
                </a:ext>
              </a:extLst>
            </p:cNvPr>
            <p:cNvSpPr/>
            <p:nvPr/>
          </p:nvSpPr>
          <p:spPr>
            <a:xfrm>
              <a:off x="5672670" y="3924356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768435C7-E682-A242-A34E-7F48CBA0864E}"/>
                </a:ext>
              </a:extLst>
            </p:cNvPr>
            <p:cNvSpPr/>
            <p:nvPr/>
          </p:nvSpPr>
          <p:spPr>
            <a:xfrm>
              <a:off x="4120171" y="5475941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3E9727E3-50EA-A141-AC82-4A61EFB5C58A}"/>
                </a:ext>
              </a:extLst>
            </p:cNvPr>
            <p:cNvSpPr/>
            <p:nvPr/>
          </p:nvSpPr>
          <p:spPr>
            <a:xfrm>
              <a:off x="8748613" y="5475941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5 w 329374"/>
                <a:gd name="connsiteY1" fmla="*/ 0 h 1344040"/>
                <a:gd name="connsiteX2" fmla="*/ 329375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5" y="0"/>
                  </a:lnTo>
                  <a:lnTo>
                    <a:pt x="329375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grpSp>
          <p:nvGrpSpPr>
            <p:cNvPr id="23" name="Graphic 6">
              <a:extLst>
                <a:ext uri="{FF2B5EF4-FFF2-40B4-BE49-F238E27FC236}">
                  <a16:creationId xmlns:a16="http://schemas.microsoft.com/office/drawing/2014/main" id="{C4BFACA1-6C42-354D-99D0-D34466E7A432}"/>
                </a:ext>
              </a:extLst>
            </p:cNvPr>
            <p:cNvGrpSpPr/>
            <p:nvPr/>
          </p:nvGrpSpPr>
          <p:grpSpPr>
            <a:xfrm>
              <a:off x="507684" y="5476070"/>
              <a:ext cx="11682944" cy="1381769"/>
              <a:chOff x="660780" y="5289041"/>
              <a:chExt cx="11362880" cy="1343914"/>
            </a:xfrm>
            <a:grpFill/>
          </p:grpSpPr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096CC920-38F1-BF44-893C-A31A8D416984}"/>
                  </a:ext>
                </a:extLst>
              </p:cNvPr>
              <p:cNvSpPr/>
              <p:nvPr/>
            </p:nvSpPr>
            <p:spPr>
              <a:xfrm>
                <a:off x="10679747" y="5289041"/>
                <a:ext cx="1343914" cy="1343914"/>
              </a:xfrm>
              <a:custGeom>
                <a:avLst/>
                <a:gdLst>
                  <a:gd name="connsiteX0" fmla="*/ 672465 w 1343914"/>
                  <a:gd name="connsiteY0" fmla="*/ 1020509 h 1343914"/>
                  <a:gd name="connsiteX1" fmla="*/ 1020826 w 1343914"/>
                  <a:gd name="connsiteY1" fmla="*/ 671640 h 1343914"/>
                  <a:gd name="connsiteX2" fmla="*/ 671957 w 1343914"/>
                  <a:gd name="connsiteY2" fmla="*/ 323279 h 1343914"/>
                  <a:gd name="connsiteX3" fmla="*/ 323597 w 1343914"/>
                  <a:gd name="connsiteY3" fmla="*/ 671957 h 1343914"/>
                  <a:gd name="connsiteX4" fmla="*/ 672465 w 1343914"/>
                  <a:gd name="connsiteY4" fmla="*/ 1020509 h 1343914"/>
                  <a:gd name="connsiteX5" fmla="*/ 672465 w 1343914"/>
                  <a:gd name="connsiteY5" fmla="*/ 0 h 1343914"/>
                  <a:gd name="connsiteX6" fmla="*/ 1343914 w 1343914"/>
                  <a:gd name="connsiteY6" fmla="*/ 672465 h 1343914"/>
                  <a:gd name="connsiteX7" fmla="*/ 671449 w 1343914"/>
                  <a:gd name="connsiteY7" fmla="*/ 1343915 h 1343914"/>
                  <a:gd name="connsiteX8" fmla="*/ 0 w 1343914"/>
                  <a:gd name="connsiteY8" fmla="*/ 671957 h 1343914"/>
                  <a:gd name="connsiteX9" fmla="*/ 672465 w 1343914"/>
                  <a:gd name="connsiteY9" fmla="*/ 0 h 1343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3914">
                    <a:moveTo>
                      <a:pt x="672465" y="1020509"/>
                    </a:moveTo>
                    <a:cubicBezTo>
                      <a:pt x="864997" y="1020369"/>
                      <a:pt x="1020953" y="864172"/>
                      <a:pt x="1020826" y="671640"/>
                    </a:cubicBezTo>
                    <a:cubicBezTo>
                      <a:pt x="1020699" y="479108"/>
                      <a:pt x="864489" y="323139"/>
                      <a:pt x="671957" y="323279"/>
                    </a:cubicBezTo>
                    <a:cubicBezTo>
                      <a:pt x="479489" y="323418"/>
                      <a:pt x="323533" y="479495"/>
                      <a:pt x="323597" y="671957"/>
                    </a:cubicBezTo>
                    <a:cubicBezTo>
                      <a:pt x="323977" y="864419"/>
                      <a:pt x="479996" y="1020299"/>
                      <a:pt x="672465" y="1020509"/>
                    </a:cubicBezTo>
                    <a:moveTo>
                      <a:pt x="672465" y="0"/>
                    </a:moveTo>
                    <a:cubicBezTo>
                      <a:pt x="1043559" y="279"/>
                      <a:pt x="1344168" y="301352"/>
                      <a:pt x="1343914" y="672465"/>
                    </a:cubicBezTo>
                    <a:cubicBezTo>
                      <a:pt x="1343660" y="1043578"/>
                      <a:pt x="1042543" y="1344168"/>
                      <a:pt x="671449" y="1343915"/>
                    </a:cubicBezTo>
                    <a:cubicBezTo>
                      <a:pt x="300546" y="1343660"/>
                      <a:pt x="0" y="1042867"/>
                      <a:pt x="0" y="671957"/>
                    </a:cubicBezTo>
                    <a:cubicBezTo>
                      <a:pt x="635" y="300908"/>
                      <a:pt x="301434" y="349"/>
                      <a:pt x="672465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81B31E01-80EF-694E-9E36-75CFCFF22373}"/>
                  </a:ext>
                </a:extLst>
              </p:cNvPr>
              <p:cNvSpPr/>
              <p:nvPr/>
            </p:nvSpPr>
            <p:spPr>
              <a:xfrm>
                <a:off x="2170493" y="5289041"/>
                <a:ext cx="1343914" cy="1343914"/>
              </a:xfrm>
              <a:custGeom>
                <a:avLst/>
                <a:gdLst>
                  <a:gd name="connsiteX0" fmla="*/ 672529 w 1343914"/>
                  <a:gd name="connsiteY0" fmla="*/ 1020509 h 1343914"/>
                  <a:gd name="connsiteX1" fmla="*/ 1020889 w 1343914"/>
                  <a:gd name="connsiteY1" fmla="*/ 671640 h 1343914"/>
                  <a:gd name="connsiteX2" fmla="*/ 672021 w 1343914"/>
                  <a:gd name="connsiteY2" fmla="*/ 323279 h 1343914"/>
                  <a:gd name="connsiteX3" fmla="*/ 323660 w 1343914"/>
                  <a:gd name="connsiteY3" fmla="*/ 671957 h 1343914"/>
                  <a:gd name="connsiteX4" fmla="*/ 672529 w 1343914"/>
                  <a:gd name="connsiteY4" fmla="*/ 1020509 h 1343914"/>
                  <a:gd name="connsiteX5" fmla="*/ 672529 w 1343914"/>
                  <a:gd name="connsiteY5" fmla="*/ 0 h 1343914"/>
                  <a:gd name="connsiteX6" fmla="*/ 1343914 w 1343914"/>
                  <a:gd name="connsiteY6" fmla="*/ 672529 h 1343914"/>
                  <a:gd name="connsiteX7" fmla="*/ 671386 w 1343914"/>
                  <a:gd name="connsiteY7" fmla="*/ 1343915 h 1343914"/>
                  <a:gd name="connsiteX8" fmla="*/ 0 w 1343914"/>
                  <a:gd name="connsiteY8" fmla="*/ 671957 h 1343914"/>
                  <a:gd name="connsiteX9" fmla="*/ 672529 w 1343914"/>
                  <a:gd name="connsiteY9" fmla="*/ 0 h 1343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3914">
                    <a:moveTo>
                      <a:pt x="672529" y="1020509"/>
                    </a:moveTo>
                    <a:cubicBezTo>
                      <a:pt x="865061" y="1020369"/>
                      <a:pt x="1021029" y="864172"/>
                      <a:pt x="1020889" y="671640"/>
                    </a:cubicBezTo>
                    <a:cubicBezTo>
                      <a:pt x="1020750" y="479108"/>
                      <a:pt x="864552" y="323139"/>
                      <a:pt x="672021" y="323279"/>
                    </a:cubicBezTo>
                    <a:cubicBezTo>
                      <a:pt x="479558" y="323418"/>
                      <a:pt x="323628" y="479495"/>
                      <a:pt x="323660" y="671957"/>
                    </a:cubicBezTo>
                    <a:cubicBezTo>
                      <a:pt x="324047" y="864419"/>
                      <a:pt x="480066" y="1020299"/>
                      <a:pt x="672529" y="1020509"/>
                    </a:cubicBezTo>
                    <a:moveTo>
                      <a:pt x="672529" y="0"/>
                    </a:moveTo>
                    <a:cubicBezTo>
                      <a:pt x="1043642" y="317"/>
                      <a:pt x="1344232" y="301416"/>
                      <a:pt x="1343914" y="672529"/>
                    </a:cubicBezTo>
                    <a:cubicBezTo>
                      <a:pt x="1343597" y="1043642"/>
                      <a:pt x="1042499" y="1344232"/>
                      <a:pt x="671386" y="1343915"/>
                    </a:cubicBezTo>
                    <a:cubicBezTo>
                      <a:pt x="300495" y="1343597"/>
                      <a:pt x="0" y="1042848"/>
                      <a:pt x="0" y="671957"/>
                    </a:cubicBezTo>
                    <a:cubicBezTo>
                      <a:pt x="629" y="300882"/>
                      <a:pt x="301454" y="317"/>
                      <a:pt x="672529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C0C54FFE-0A00-514D-8013-19399C49FD26}"/>
                  </a:ext>
                </a:extLst>
              </p:cNvPr>
              <p:cNvSpPr/>
              <p:nvPr/>
            </p:nvSpPr>
            <p:spPr>
              <a:xfrm>
                <a:off x="660780" y="5289041"/>
                <a:ext cx="1343914" cy="1343914"/>
              </a:xfrm>
              <a:custGeom>
                <a:avLst/>
                <a:gdLst>
                  <a:gd name="connsiteX0" fmla="*/ 672719 w 1343914"/>
                  <a:gd name="connsiteY0" fmla="*/ 1020509 h 1343914"/>
                  <a:gd name="connsiteX1" fmla="*/ 1020699 w 1343914"/>
                  <a:gd name="connsiteY1" fmla="*/ 671259 h 1343914"/>
                  <a:gd name="connsiteX2" fmla="*/ 671449 w 1343914"/>
                  <a:gd name="connsiteY2" fmla="*/ 323279 h 1343914"/>
                  <a:gd name="connsiteX3" fmla="*/ 323469 w 1343914"/>
                  <a:gd name="connsiteY3" fmla="*/ 671957 h 1343914"/>
                  <a:gd name="connsiteX4" fmla="*/ 672719 w 1343914"/>
                  <a:gd name="connsiteY4" fmla="*/ 1020509 h 1343914"/>
                  <a:gd name="connsiteX5" fmla="*/ 672719 w 1343914"/>
                  <a:gd name="connsiteY5" fmla="*/ 0 h 1343914"/>
                  <a:gd name="connsiteX6" fmla="*/ 1343914 w 1343914"/>
                  <a:gd name="connsiteY6" fmla="*/ 672719 h 1343914"/>
                  <a:gd name="connsiteX7" fmla="*/ 671195 w 1343914"/>
                  <a:gd name="connsiteY7" fmla="*/ 1343915 h 1343914"/>
                  <a:gd name="connsiteX8" fmla="*/ 0 w 1343914"/>
                  <a:gd name="connsiteY8" fmla="*/ 671957 h 1343914"/>
                  <a:gd name="connsiteX9" fmla="*/ 672719 w 1343914"/>
                  <a:gd name="connsiteY9" fmla="*/ 0 h 1343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3914">
                    <a:moveTo>
                      <a:pt x="672719" y="1020509"/>
                    </a:moveTo>
                    <a:cubicBezTo>
                      <a:pt x="865251" y="1020159"/>
                      <a:pt x="1021048" y="863797"/>
                      <a:pt x="1020699" y="671259"/>
                    </a:cubicBezTo>
                    <a:cubicBezTo>
                      <a:pt x="1020350" y="478727"/>
                      <a:pt x="863981" y="322930"/>
                      <a:pt x="671449" y="323279"/>
                    </a:cubicBezTo>
                    <a:cubicBezTo>
                      <a:pt x="479139" y="323628"/>
                      <a:pt x="323437" y="479647"/>
                      <a:pt x="323469" y="671957"/>
                    </a:cubicBezTo>
                    <a:cubicBezTo>
                      <a:pt x="323856" y="864572"/>
                      <a:pt x="480105" y="1020509"/>
                      <a:pt x="672719" y="1020509"/>
                    </a:cubicBezTo>
                    <a:moveTo>
                      <a:pt x="672719" y="0"/>
                    </a:moveTo>
                    <a:cubicBezTo>
                      <a:pt x="1043832" y="419"/>
                      <a:pt x="1344333" y="301606"/>
                      <a:pt x="1343914" y="672719"/>
                    </a:cubicBezTo>
                    <a:cubicBezTo>
                      <a:pt x="1343495" y="1043832"/>
                      <a:pt x="1042308" y="1344359"/>
                      <a:pt x="671195" y="1343915"/>
                    </a:cubicBezTo>
                    <a:cubicBezTo>
                      <a:pt x="300380" y="1343470"/>
                      <a:pt x="0" y="1042772"/>
                      <a:pt x="0" y="671957"/>
                    </a:cubicBezTo>
                    <a:cubicBezTo>
                      <a:pt x="629" y="300806"/>
                      <a:pt x="301568" y="210"/>
                      <a:pt x="672719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</p:grp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02ECB1D9-BA20-1F45-816D-86EED277E923}"/>
                </a:ext>
              </a:extLst>
            </p:cNvPr>
            <p:cNvSpPr/>
            <p:nvPr/>
          </p:nvSpPr>
          <p:spPr>
            <a:xfrm>
              <a:off x="262" y="5475941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5 w 329374"/>
                <a:gd name="connsiteY1" fmla="*/ 0 h 1344040"/>
                <a:gd name="connsiteX2" fmla="*/ 329375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5" y="0"/>
                  </a:lnTo>
                  <a:lnTo>
                    <a:pt x="329375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18669624-CE9F-314F-ACD0-777164C7C3FA}"/>
                </a:ext>
              </a:extLst>
            </p:cNvPr>
            <p:cNvSpPr/>
            <p:nvPr/>
          </p:nvSpPr>
          <p:spPr>
            <a:xfrm>
              <a:off x="3612159" y="5475941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grpSp>
          <p:nvGrpSpPr>
            <p:cNvPr id="26" name="Graphic 6">
              <a:extLst>
                <a:ext uri="{FF2B5EF4-FFF2-40B4-BE49-F238E27FC236}">
                  <a16:creationId xmlns:a16="http://schemas.microsoft.com/office/drawing/2014/main" id="{C4506582-359F-354E-8229-678A39789214}"/>
                </a:ext>
              </a:extLst>
            </p:cNvPr>
            <p:cNvGrpSpPr/>
            <p:nvPr/>
          </p:nvGrpSpPr>
          <p:grpSpPr>
            <a:xfrm>
              <a:off x="6688364" y="5476070"/>
              <a:ext cx="3949963" cy="1381769"/>
              <a:chOff x="6672135" y="5289041"/>
              <a:chExt cx="3841750" cy="1343914"/>
            </a:xfrm>
            <a:grpFill/>
          </p:grpSpPr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DF2171FA-3ED0-9C43-B864-B70B00FBF042}"/>
                  </a:ext>
                </a:extLst>
              </p:cNvPr>
              <p:cNvSpPr/>
              <p:nvPr/>
            </p:nvSpPr>
            <p:spPr>
              <a:xfrm>
                <a:off x="9169971" y="5289041"/>
                <a:ext cx="1343914" cy="1343914"/>
              </a:xfrm>
              <a:custGeom>
                <a:avLst/>
                <a:gdLst>
                  <a:gd name="connsiteX0" fmla="*/ 672529 w 1343914"/>
                  <a:gd name="connsiteY0" fmla="*/ 1020509 h 1343914"/>
                  <a:gd name="connsiteX1" fmla="*/ 1020890 w 1343914"/>
                  <a:gd name="connsiteY1" fmla="*/ 671640 h 1343914"/>
                  <a:gd name="connsiteX2" fmla="*/ 672021 w 1343914"/>
                  <a:gd name="connsiteY2" fmla="*/ 323279 h 1343914"/>
                  <a:gd name="connsiteX3" fmla="*/ 323660 w 1343914"/>
                  <a:gd name="connsiteY3" fmla="*/ 671957 h 1343914"/>
                  <a:gd name="connsiteX4" fmla="*/ 672529 w 1343914"/>
                  <a:gd name="connsiteY4" fmla="*/ 1020509 h 1343914"/>
                  <a:gd name="connsiteX5" fmla="*/ 672529 w 1343914"/>
                  <a:gd name="connsiteY5" fmla="*/ 0 h 1343914"/>
                  <a:gd name="connsiteX6" fmla="*/ 1343914 w 1343914"/>
                  <a:gd name="connsiteY6" fmla="*/ 672529 h 1343914"/>
                  <a:gd name="connsiteX7" fmla="*/ 671385 w 1343914"/>
                  <a:gd name="connsiteY7" fmla="*/ 1343915 h 1343914"/>
                  <a:gd name="connsiteX8" fmla="*/ 0 w 1343914"/>
                  <a:gd name="connsiteY8" fmla="*/ 671957 h 1343914"/>
                  <a:gd name="connsiteX9" fmla="*/ 672529 w 1343914"/>
                  <a:gd name="connsiteY9" fmla="*/ 0 h 1343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3914">
                    <a:moveTo>
                      <a:pt x="672529" y="1020509"/>
                    </a:moveTo>
                    <a:cubicBezTo>
                      <a:pt x="865060" y="1020369"/>
                      <a:pt x="1021017" y="864172"/>
                      <a:pt x="1020890" y="671640"/>
                    </a:cubicBezTo>
                    <a:cubicBezTo>
                      <a:pt x="1020763" y="479108"/>
                      <a:pt x="864553" y="323139"/>
                      <a:pt x="672021" y="323279"/>
                    </a:cubicBezTo>
                    <a:cubicBezTo>
                      <a:pt x="479552" y="323418"/>
                      <a:pt x="323597" y="479495"/>
                      <a:pt x="323660" y="671957"/>
                    </a:cubicBezTo>
                    <a:cubicBezTo>
                      <a:pt x="324041" y="864419"/>
                      <a:pt x="480060" y="1020299"/>
                      <a:pt x="672529" y="1020509"/>
                    </a:cubicBezTo>
                    <a:moveTo>
                      <a:pt x="672529" y="0"/>
                    </a:moveTo>
                    <a:cubicBezTo>
                      <a:pt x="1043622" y="317"/>
                      <a:pt x="1344232" y="301416"/>
                      <a:pt x="1343914" y="672529"/>
                    </a:cubicBezTo>
                    <a:cubicBezTo>
                      <a:pt x="1343597" y="1043642"/>
                      <a:pt x="1042480" y="1344232"/>
                      <a:pt x="671385" y="1343915"/>
                    </a:cubicBezTo>
                    <a:cubicBezTo>
                      <a:pt x="300482" y="1343597"/>
                      <a:pt x="0" y="1042848"/>
                      <a:pt x="0" y="671957"/>
                    </a:cubicBezTo>
                    <a:cubicBezTo>
                      <a:pt x="635" y="300882"/>
                      <a:pt x="301435" y="317"/>
                      <a:pt x="672529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107F9443-EF13-7C4E-9E4E-059C7ACDDFC6}"/>
                  </a:ext>
                </a:extLst>
              </p:cNvPr>
              <p:cNvSpPr/>
              <p:nvPr/>
            </p:nvSpPr>
            <p:spPr>
              <a:xfrm>
                <a:off x="6672135" y="5289041"/>
                <a:ext cx="1343914" cy="1343914"/>
              </a:xfrm>
              <a:custGeom>
                <a:avLst/>
                <a:gdLst>
                  <a:gd name="connsiteX0" fmla="*/ 672529 w 1343914"/>
                  <a:gd name="connsiteY0" fmla="*/ 1020509 h 1343914"/>
                  <a:gd name="connsiteX1" fmla="*/ 1020890 w 1343914"/>
                  <a:gd name="connsiteY1" fmla="*/ 671640 h 1343914"/>
                  <a:gd name="connsiteX2" fmla="*/ 672021 w 1343914"/>
                  <a:gd name="connsiteY2" fmla="*/ 323279 h 1343914"/>
                  <a:gd name="connsiteX3" fmla="*/ 323659 w 1343914"/>
                  <a:gd name="connsiteY3" fmla="*/ 671957 h 1343914"/>
                  <a:gd name="connsiteX4" fmla="*/ 672529 w 1343914"/>
                  <a:gd name="connsiteY4" fmla="*/ 1020509 h 1343914"/>
                  <a:gd name="connsiteX5" fmla="*/ 672529 w 1343914"/>
                  <a:gd name="connsiteY5" fmla="*/ 0 h 1343914"/>
                  <a:gd name="connsiteX6" fmla="*/ 1343914 w 1343914"/>
                  <a:gd name="connsiteY6" fmla="*/ 672529 h 1343914"/>
                  <a:gd name="connsiteX7" fmla="*/ 671385 w 1343914"/>
                  <a:gd name="connsiteY7" fmla="*/ 1343915 h 1343914"/>
                  <a:gd name="connsiteX8" fmla="*/ 0 w 1343914"/>
                  <a:gd name="connsiteY8" fmla="*/ 671957 h 1343914"/>
                  <a:gd name="connsiteX9" fmla="*/ 672529 w 1343914"/>
                  <a:gd name="connsiteY9" fmla="*/ 0 h 1343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3914">
                    <a:moveTo>
                      <a:pt x="672529" y="1020509"/>
                    </a:moveTo>
                    <a:cubicBezTo>
                      <a:pt x="865060" y="1020369"/>
                      <a:pt x="1021017" y="864172"/>
                      <a:pt x="1020890" y="671640"/>
                    </a:cubicBezTo>
                    <a:cubicBezTo>
                      <a:pt x="1020763" y="479108"/>
                      <a:pt x="864553" y="323139"/>
                      <a:pt x="672021" y="323279"/>
                    </a:cubicBezTo>
                    <a:cubicBezTo>
                      <a:pt x="479552" y="323418"/>
                      <a:pt x="323596" y="479495"/>
                      <a:pt x="323659" y="671957"/>
                    </a:cubicBezTo>
                    <a:cubicBezTo>
                      <a:pt x="324041" y="864419"/>
                      <a:pt x="480060" y="1020299"/>
                      <a:pt x="672529" y="1020509"/>
                    </a:cubicBezTo>
                    <a:moveTo>
                      <a:pt x="672529" y="0"/>
                    </a:moveTo>
                    <a:cubicBezTo>
                      <a:pt x="1043622" y="317"/>
                      <a:pt x="1344232" y="301416"/>
                      <a:pt x="1343914" y="672529"/>
                    </a:cubicBezTo>
                    <a:cubicBezTo>
                      <a:pt x="1343596" y="1043642"/>
                      <a:pt x="1042480" y="1344232"/>
                      <a:pt x="671385" y="1343915"/>
                    </a:cubicBezTo>
                    <a:cubicBezTo>
                      <a:pt x="300482" y="1343597"/>
                      <a:pt x="0" y="1042848"/>
                      <a:pt x="0" y="671957"/>
                    </a:cubicBezTo>
                    <a:cubicBezTo>
                      <a:pt x="635" y="300882"/>
                      <a:pt x="301434" y="317"/>
                      <a:pt x="672529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</p:grp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628F90ED-DB9D-6342-8935-DB759D1ED94C}"/>
                </a:ext>
              </a:extLst>
            </p:cNvPr>
            <p:cNvSpPr/>
            <p:nvPr/>
          </p:nvSpPr>
          <p:spPr>
            <a:xfrm>
              <a:off x="8240602" y="5475941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D49A6B28-F7A9-3042-A4F4-F78F3CE292C0}"/>
                </a:ext>
              </a:extLst>
            </p:cNvPr>
            <p:cNvSpPr/>
            <p:nvPr/>
          </p:nvSpPr>
          <p:spPr>
            <a:xfrm>
              <a:off x="4628181" y="5476070"/>
              <a:ext cx="1381769" cy="1381769"/>
            </a:xfrm>
            <a:custGeom>
              <a:avLst/>
              <a:gdLst>
                <a:gd name="connsiteX0" fmla="*/ 672465 w 1343914"/>
                <a:gd name="connsiteY0" fmla="*/ 1020509 h 1343914"/>
                <a:gd name="connsiteX1" fmla="*/ 1020826 w 1343914"/>
                <a:gd name="connsiteY1" fmla="*/ 671640 h 1343914"/>
                <a:gd name="connsiteX2" fmla="*/ 671957 w 1343914"/>
                <a:gd name="connsiteY2" fmla="*/ 323279 h 1343914"/>
                <a:gd name="connsiteX3" fmla="*/ 323596 w 1343914"/>
                <a:gd name="connsiteY3" fmla="*/ 671957 h 1343914"/>
                <a:gd name="connsiteX4" fmla="*/ 672465 w 1343914"/>
                <a:gd name="connsiteY4" fmla="*/ 1020509 h 1343914"/>
                <a:gd name="connsiteX5" fmla="*/ 672465 w 1343914"/>
                <a:gd name="connsiteY5" fmla="*/ 0 h 1343914"/>
                <a:gd name="connsiteX6" fmla="*/ 1343914 w 1343914"/>
                <a:gd name="connsiteY6" fmla="*/ 672465 h 1343914"/>
                <a:gd name="connsiteX7" fmla="*/ 671449 w 1343914"/>
                <a:gd name="connsiteY7" fmla="*/ 1343915 h 1343914"/>
                <a:gd name="connsiteX8" fmla="*/ 0 w 1343914"/>
                <a:gd name="connsiteY8" fmla="*/ 671957 h 1343914"/>
                <a:gd name="connsiteX9" fmla="*/ 672465 w 1343914"/>
                <a:gd name="connsiteY9" fmla="*/ 0 h 1343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3914" h="1343914">
                  <a:moveTo>
                    <a:pt x="672465" y="1020509"/>
                  </a:moveTo>
                  <a:cubicBezTo>
                    <a:pt x="864997" y="1020369"/>
                    <a:pt x="1020966" y="864172"/>
                    <a:pt x="1020826" y="671640"/>
                  </a:cubicBezTo>
                  <a:cubicBezTo>
                    <a:pt x="1020687" y="479108"/>
                    <a:pt x="864489" y="323139"/>
                    <a:pt x="671957" y="323279"/>
                  </a:cubicBezTo>
                  <a:cubicBezTo>
                    <a:pt x="479495" y="323418"/>
                    <a:pt x="323558" y="479495"/>
                    <a:pt x="323596" y="671957"/>
                  </a:cubicBezTo>
                  <a:cubicBezTo>
                    <a:pt x="323983" y="864419"/>
                    <a:pt x="480003" y="1020299"/>
                    <a:pt x="672465" y="1020509"/>
                  </a:cubicBezTo>
                  <a:moveTo>
                    <a:pt x="672465" y="0"/>
                  </a:moveTo>
                  <a:cubicBezTo>
                    <a:pt x="1043578" y="279"/>
                    <a:pt x="1344194" y="301352"/>
                    <a:pt x="1343914" y="672465"/>
                  </a:cubicBezTo>
                  <a:cubicBezTo>
                    <a:pt x="1343635" y="1043578"/>
                    <a:pt x="1042562" y="1344168"/>
                    <a:pt x="671449" y="1343915"/>
                  </a:cubicBezTo>
                  <a:cubicBezTo>
                    <a:pt x="300539" y="1343660"/>
                    <a:pt x="0" y="1042867"/>
                    <a:pt x="0" y="671957"/>
                  </a:cubicBezTo>
                  <a:cubicBezTo>
                    <a:pt x="629" y="300908"/>
                    <a:pt x="301415" y="349"/>
                    <a:pt x="672465" y="0"/>
                  </a:cubicBezTo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41C02BD8-FBB6-AD43-A511-F6FB68AAB1D5}"/>
                </a:ext>
              </a:extLst>
            </p:cNvPr>
            <p:cNvSpPr/>
            <p:nvPr/>
          </p:nvSpPr>
          <p:spPr>
            <a:xfrm>
              <a:off x="6180419" y="5475941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5 w 329374"/>
                <a:gd name="connsiteY1" fmla="*/ 0 h 1344040"/>
                <a:gd name="connsiteX2" fmla="*/ 329375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5" y="0"/>
                  </a:lnTo>
                  <a:lnTo>
                    <a:pt x="329375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8FADBD7-7357-604B-A665-07049D021CAA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bg1"/>
          </a:solidFill>
        </p:grpSpPr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0F4892D-6894-EB49-980C-A7853362D601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8E94632A-9026-8B47-9136-FFAEC72CC943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  <p:sp>
        <p:nvSpPr>
          <p:cNvPr id="43" name="Footer Placeholder 4">
            <a:extLst>
              <a:ext uri="{FF2B5EF4-FFF2-40B4-BE49-F238E27FC236}">
                <a16:creationId xmlns:a16="http://schemas.microsoft.com/office/drawing/2014/main" id="{7340DA4F-B89D-2C46-A499-5E8CB9025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44" name="Slide Number Placeholder 5">
            <a:extLst>
              <a:ext uri="{FF2B5EF4-FFF2-40B4-BE49-F238E27FC236}">
                <a16:creationId xmlns:a16="http://schemas.microsoft.com/office/drawing/2014/main" id="{4389156C-BC84-3D4D-970F-A469D6908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  <p:sp>
        <p:nvSpPr>
          <p:cNvPr id="50" name="Text Placeholder 3">
            <a:extLst>
              <a:ext uri="{FF2B5EF4-FFF2-40B4-BE49-F238E27FC236}">
                <a16:creationId xmlns:a16="http://schemas.microsoft.com/office/drawing/2014/main" id="{6C5187C6-4914-B348-9554-549FC88AFE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314" y="903240"/>
            <a:ext cx="2489200" cy="2600712"/>
          </a:xfrm>
        </p:spPr>
        <p:txBody>
          <a:bodyPr/>
          <a:lstStyle>
            <a:lvl1pPr marL="0" indent="0">
              <a:buFontTx/>
              <a:buNone/>
              <a:defRPr lang="en-US" sz="1800" kern="1200" dirty="0">
                <a:solidFill>
                  <a:srgbClr val="FFFFFF"/>
                </a:solidFill>
                <a:latin typeface="Precisely Light" pitchFamily="2" charset="0"/>
                <a:ea typeface="+mn-ea"/>
                <a:cs typeface="Arial"/>
              </a:defRPr>
            </a:lvl1pPr>
            <a:lvl2pPr marL="11113" indent="0">
              <a:buFontTx/>
              <a:buNone/>
              <a:tabLst/>
              <a:defRPr lang="en-GB" sz="1400" kern="1200" dirty="0" smtClean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2pPr>
            <a:lvl3pPr marL="360362" indent="0">
              <a:buFontTx/>
              <a:buNone/>
              <a:defRPr>
                <a:solidFill>
                  <a:schemeClr val="bg1"/>
                </a:solidFill>
              </a:defRPr>
            </a:lvl3pPr>
            <a:lvl4pPr marL="540000" indent="0">
              <a:buFontTx/>
              <a:buNone/>
              <a:defRPr>
                <a:solidFill>
                  <a:schemeClr val="bg1"/>
                </a:solidFill>
              </a:defRPr>
            </a:lvl4pPr>
            <a:lvl5pPr marL="719137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“Lorem ipsum </a:t>
            </a:r>
            <a:r>
              <a:rPr lang="en-GB" dirty="0" err="1"/>
              <a:t>dor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r>
              <a:rPr lang="en-GB" dirty="0"/>
              <a:t> </a:t>
            </a:r>
            <a:r>
              <a:rPr lang="en-GB" dirty="0" err="1"/>
              <a:t>tempor</a:t>
            </a:r>
            <a:r>
              <a:rPr lang="en-GB" dirty="0"/>
              <a:t> </a:t>
            </a:r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 </a:t>
            </a:r>
            <a:r>
              <a:rPr lang="en-GB" dirty="0" err="1"/>
              <a:t>labore</a:t>
            </a:r>
            <a:r>
              <a:rPr lang="en-GB" dirty="0"/>
              <a:t> et dolore magna”</a:t>
            </a:r>
          </a:p>
          <a:p>
            <a:pPr lvl="1"/>
            <a:r>
              <a:rPr lang="en-GB" dirty="0"/>
              <a:t>Name Surname</a:t>
            </a:r>
          </a:p>
          <a:p>
            <a:pPr lvl="0"/>
            <a:endParaRPr lang="en-GB" dirty="0"/>
          </a:p>
          <a:p>
            <a:pPr lvl="0"/>
            <a:endParaRPr lang="en-GB" dirty="0"/>
          </a:p>
        </p:txBody>
      </p:sp>
      <p:sp>
        <p:nvSpPr>
          <p:cNvPr id="51" name="Text Placeholder 3">
            <a:extLst>
              <a:ext uri="{FF2B5EF4-FFF2-40B4-BE49-F238E27FC236}">
                <a16:creationId xmlns:a16="http://schemas.microsoft.com/office/drawing/2014/main" id="{070222A5-AF78-E641-80D8-5AA1792CDD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42004" y="903240"/>
            <a:ext cx="2489200" cy="2600712"/>
          </a:xfrm>
        </p:spPr>
        <p:txBody>
          <a:bodyPr/>
          <a:lstStyle>
            <a:lvl1pPr marL="0" indent="0">
              <a:buFontTx/>
              <a:buNone/>
              <a:defRPr lang="en-US" sz="1800" kern="1200" dirty="0">
                <a:solidFill>
                  <a:srgbClr val="FFFFFF"/>
                </a:solidFill>
                <a:latin typeface="Precisely Light" pitchFamily="2" charset="0"/>
                <a:ea typeface="+mn-ea"/>
                <a:cs typeface="Arial"/>
              </a:defRPr>
            </a:lvl1pPr>
            <a:lvl2pPr marL="11113" indent="0">
              <a:buFontTx/>
              <a:buNone/>
              <a:tabLst/>
              <a:defRPr lang="en-GB" sz="1400" kern="1200" dirty="0" smtClean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2pPr>
            <a:lvl3pPr marL="360362" indent="0">
              <a:buFontTx/>
              <a:buNone/>
              <a:defRPr>
                <a:solidFill>
                  <a:schemeClr val="bg1"/>
                </a:solidFill>
              </a:defRPr>
            </a:lvl3pPr>
            <a:lvl4pPr marL="540000" indent="0">
              <a:buFontTx/>
              <a:buNone/>
              <a:defRPr>
                <a:solidFill>
                  <a:schemeClr val="bg1"/>
                </a:solidFill>
              </a:defRPr>
            </a:lvl4pPr>
            <a:lvl5pPr marL="719137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“Lorem ipsum </a:t>
            </a:r>
            <a:r>
              <a:rPr lang="en-GB" dirty="0" err="1"/>
              <a:t>dor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r>
              <a:rPr lang="en-GB" dirty="0"/>
              <a:t> </a:t>
            </a:r>
            <a:r>
              <a:rPr lang="en-GB" dirty="0" err="1"/>
              <a:t>tempor</a:t>
            </a:r>
            <a:r>
              <a:rPr lang="en-GB" dirty="0"/>
              <a:t> </a:t>
            </a:r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 </a:t>
            </a:r>
            <a:r>
              <a:rPr lang="en-GB" dirty="0" err="1"/>
              <a:t>labore</a:t>
            </a:r>
            <a:r>
              <a:rPr lang="en-GB" dirty="0"/>
              <a:t> et dolore magna”</a:t>
            </a:r>
          </a:p>
          <a:p>
            <a:pPr lvl="1"/>
            <a:r>
              <a:rPr lang="en-GB" dirty="0"/>
              <a:t>Name Surname</a:t>
            </a:r>
          </a:p>
          <a:p>
            <a:pPr lvl="0"/>
            <a:endParaRPr lang="en-GB" dirty="0"/>
          </a:p>
          <a:p>
            <a:pPr lvl="0"/>
            <a:endParaRPr lang="en-GB" dirty="0"/>
          </a:p>
        </p:txBody>
      </p:sp>
      <p:sp>
        <p:nvSpPr>
          <p:cNvPr id="52" name="Text Placeholder 3">
            <a:extLst>
              <a:ext uri="{FF2B5EF4-FFF2-40B4-BE49-F238E27FC236}">
                <a16:creationId xmlns:a16="http://schemas.microsoft.com/office/drawing/2014/main" id="{64592F54-B6D8-BA48-884E-10385026F94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016294" y="903240"/>
            <a:ext cx="2489200" cy="2600712"/>
          </a:xfrm>
        </p:spPr>
        <p:txBody>
          <a:bodyPr/>
          <a:lstStyle>
            <a:lvl1pPr marL="0" indent="0">
              <a:buFontTx/>
              <a:buNone/>
              <a:defRPr lang="en-US" sz="1800" kern="1200" dirty="0">
                <a:solidFill>
                  <a:srgbClr val="FFFFFF"/>
                </a:solidFill>
                <a:latin typeface="Precisely Light" pitchFamily="2" charset="0"/>
                <a:ea typeface="+mn-ea"/>
                <a:cs typeface="Arial"/>
              </a:defRPr>
            </a:lvl1pPr>
            <a:lvl2pPr marL="11113" indent="0">
              <a:buFontTx/>
              <a:buNone/>
              <a:tabLst/>
              <a:defRPr lang="en-GB" sz="1400" kern="1200" dirty="0" smtClean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2pPr>
            <a:lvl3pPr marL="360362" indent="0">
              <a:buFontTx/>
              <a:buNone/>
              <a:defRPr>
                <a:solidFill>
                  <a:schemeClr val="bg1"/>
                </a:solidFill>
              </a:defRPr>
            </a:lvl3pPr>
            <a:lvl4pPr marL="540000" indent="0">
              <a:buFontTx/>
              <a:buNone/>
              <a:defRPr>
                <a:solidFill>
                  <a:schemeClr val="bg1"/>
                </a:solidFill>
              </a:defRPr>
            </a:lvl4pPr>
            <a:lvl5pPr marL="719137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“Lorem ipsum </a:t>
            </a:r>
            <a:r>
              <a:rPr lang="en-GB" dirty="0" err="1"/>
              <a:t>dor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r>
              <a:rPr lang="en-GB" dirty="0"/>
              <a:t> </a:t>
            </a:r>
            <a:r>
              <a:rPr lang="en-GB" dirty="0" err="1"/>
              <a:t>tempor</a:t>
            </a:r>
            <a:r>
              <a:rPr lang="en-GB" dirty="0"/>
              <a:t> </a:t>
            </a:r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 </a:t>
            </a:r>
            <a:r>
              <a:rPr lang="en-GB" dirty="0" err="1"/>
              <a:t>labore</a:t>
            </a:r>
            <a:r>
              <a:rPr lang="en-GB" dirty="0"/>
              <a:t> et dolore magna”</a:t>
            </a:r>
          </a:p>
          <a:p>
            <a:pPr lvl="1"/>
            <a:r>
              <a:rPr lang="en-GB" dirty="0"/>
              <a:t>Name Surname</a:t>
            </a:r>
          </a:p>
          <a:p>
            <a:pPr lvl="0"/>
            <a:endParaRPr lang="en-GB" dirty="0"/>
          </a:p>
          <a:p>
            <a:pPr lv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35806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ata 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29FAAFE-0C4E-0749-BE2D-251A4203EED6}"/>
              </a:ext>
            </a:extLst>
          </p:cNvPr>
          <p:cNvGrpSpPr/>
          <p:nvPr userDrawn="1"/>
        </p:nvGrpSpPr>
        <p:grpSpPr>
          <a:xfrm>
            <a:off x="0" y="3924356"/>
            <a:ext cx="12192000" cy="2933483"/>
            <a:chOff x="0" y="3924356"/>
            <a:chExt cx="12192000" cy="2933483"/>
          </a:xfrm>
          <a:solidFill>
            <a:schemeClr val="accent2"/>
          </a:solidFill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ACD0E01B-B585-1448-9AE7-EA823617A0F9}"/>
                </a:ext>
              </a:extLst>
            </p:cNvPr>
            <p:cNvSpPr/>
            <p:nvPr/>
          </p:nvSpPr>
          <p:spPr>
            <a:xfrm>
              <a:off x="3612421" y="3924356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EF9051C7-85ED-CA44-8537-5A1D58A17D53}"/>
                </a:ext>
              </a:extLst>
            </p:cNvPr>
            <p:cNvSpPr/>
            <p:nvPr/>
          </p:nvSpPr>
          <p:spPr>
            <a:xfrm>
              <a:off x="8240863" y="3924356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5 w 329374"/>
                <a:gd name="connsiteY1" fmla="*/ 0 h 1344040"/>
                <a:gd name="connsiteX2" fmla="*/ 329375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5" y="0"/>
                  </a:lnTo>
                  <a:lnTo>
                    <a:pt x="329375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grpSp>
          <p:nvGrpSpPr>
            <p:cNvPr id="14" name="Graphic 6">
              <a:extLst>
                <a:ext uri="{FF2B5EF4-FFF2-40B4-BE49-F238E27FC236}">
                  <a16:creationId xmlns:a16="http://schemas.microsoft.com/office/drawing/2014/main" id="{B52BDE1B-9D0F-334F-AD52-4AF3D9CFBC1B}"/>
                </a:ext>
              </a:extLst>
            </p:cNvPr>
            <p:cNvGrpSpPr/>
            <p:nvPr/>
          </p:nvGrpSpPr>
          <p:grpSpPr>
            <a:xfrm>
              <a:off x="0" y="3924422"/>
              <a:ext cx="11682944" cy="1381899"/>
              <a:chOff x="167004" y="3779901"/>
              <a:chExt cx="11362880" cy="1344041"/>
            </a:xfrm>
            <a:grpFill/>
          </p:grpSpPr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4946F8B8-C863-6F4C-840B-BE67AAA5753F}"/>
                  </a:ext>
                </a:extLst>
              </p:cNvPr>
              <p:cNvSpPr/>
              <p:nvPr/>
            </p:nvSpPr>
            <p:spPr>
              <a:xfrm>
                <a:off x="10185971" y="3779901"/>
                <a:ext cx="1343914" cy="1344041"/>
              </a:xfrm>
              <a:custGeom>
                <a:avLst/>
                <a:gdLst>
                  <a:gd name="connsiteX0" fmla="*/ 672529 w 1343914"/>
                  <a:gd name="connsiteY0" fmla="*/ 1020699 h 1344041"/>
                  <a:gd name="connsiteX1" fmla="*/ 1020509 w 1343914"/>
                  <a:gd name="connsiteY1" fmla="*/ 671449 h 1344041"/>
                  <a:gd name="connsiteX2" fmla="*/ 671259 w 1343914"/>
                  <a:gd name="connsiteY2" fmla="*/ 323469 h 1344041"/>
                  <a:gd name="connsiteX3" fmla="*/ 323279 w 1343914"/>
                  <a:gd name="connsiteY3" fmla="*/ 672084 h 1344041"/>
                  <a:gd name="connsiteX4" fmla="*/ 672529 w 1343914"/>
                  <a:gd name="connsiteY4" fmla="*/ 1020699 h 1344041"/>
                  <a:gd name="connsiteX5" fmla="*/ 672529 w 1343914"/>
                  <a:gd name="connsiteY5" fmla="*/ 127 h 1344041"/>
                  <a:gd name="connsiteX6" fmla="*/ 1343914 w 1343914"/>
                  <a:gd name="connsiteY6" fmla="*/ 672655 h 1344041"/>
                  <a:gd name="connsiteX7" fmla="*/ 671385 w 1343914"/>
                  <a:gd name="connsiteY7" fmla="*/ 1344041 h 1344041"/>
                  <a:gd name="connsiteX8" fmla="*/ 0 w 1343914"/>
                  <a:gd name="connsiteY8" fmla="*/ 672084 h 1344041"/>
                  <a:gd name="connsiteX9" fmla="*/ 672529 w 1343914"/>
                  <a:gd name="connsiteY9" fmla="*/ 0 h 1344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4041">
                    <a:moveTo>
                      <a:pt x="672529" y="1020699"/>
                    </a:moveTo>
                    <a:cubicBezTo>
                      <a:pt x="865060" y="1020350"/>
                      <a:pt x="1020890" y="863981"/>
                      <a:pt x="1020509" y="671449"/>
                    </a:cubicBezTo>
                    <a:cubicBezTo>
                      <a:pt x="1020128" y="478917"/>
                      <a:pt x="863791" y="323120"/>
                      <a:pt x="671259" y="323469"/>
                    </a:cubicBezTo>
                    <a:cubicBezTo>
                      <a:pt x="478981" y="323818"/>
                      <a:pt x="323279" y="479799"/>
                      <a:pt x="323279" y="672084"/>
                    </a:cubicBezTo>
                    <a:cubicBezTo>
                      <a:pt x="323660" y="864724"/>
                      <a:pt x="479870" y="1020699"/>
                      <a:pt x="672529" y="1020699"/>
                    </a:cubicBezTo>
                    <a:moveTo>
                      <a:pt x="672529" y="127"/>
                    </a:moveTo>
                    <a:cubicBezTo>
                      <a:pt x="1043622" y="445"/>
                      <a:pt x="1344232" y="301542"/>
                      <a:pt x="1343914" y="672655"/>
                    </a:cubicBezTo>
                    <a:cubicBezTo>
                      <a:pt x="1343597" y="1043768"/>
                      <a:pt x="1042480" y="1344358"/>
                      <a:pt x="671385" y="1344041"/>
                    </a:cubicBezTo>
                    <a:cubicBezTo>
                      <a:pt x="300482" y="1343723"/>
                      <a:pt x="0" y="1042975"/>
                      <a:pt x="0" y="672084"/>
                    </a:cubicBezTo>
                    <a:cubicBezTo>
                      <a:pt x="572" y="300958"/>
                      <a:pt x="301435" y="317"/>
                      <a:pt x="672529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A9A86D12-F230-BD4E-963D-E54AD55B5B00}"/>
                  </a:ext>
                </a:extLst>
              </p:cNvPr>
              <p:cNvSpPr/>
              <p:nvPr/>
            </p:nvSpPr>
            <p:spPr>
              <a:xfrm>
                <a:off x="1676717" y="3779901"/>
                <a:ext cx="1343914" cy="1344041"/>
              </a:xfrm>
              <a:custGeom>
                <a:avLst/>
                <a:gdLst>
                  <a:gd name="connsiteX0" fmla="*/ 672783 w 1343914"/>
                  <a:gd name="connsiteY0" fmla="*/ 1020699 h 1344041"/>
                  <a:gd name="connsiteX1" fmla="*/ 1020763 w 1343914"/>
                  <a:gd name="connsiteY1" fmla="*/ 671449 h 1344041"/>
                  <a:gd name="connsiteX2" fmla="*/ 671513 w 1343914"/>
                  <a:gd name="connsiteY2" fmla="*/ 323469 h 1344041"/>
                  <a:gd name="connsiteX3" fmla="*/ 323533 w 1343914"/>
                  <a:gd name="connsiteY3" fmla="*/ 671957 h 1344041"/>
                  <a:gd name="connsiteX4" fmla="*/ 672783 w 1343914"/>
                  <a:gd name="connsiteY4" fmla="*/ 1020699 h 1344041"/>
                  <a:gd name="connsiteX5" fmla="*/ 672783 w 1343914"/>
                  <a:gd name="connsiteY5" fmla="*/ 127 h 1344041"/>
                  <a:gd name="connsiteX6" fmla="*/ 1343914 w 1343914"/>
                  <a:gd name="connsiteY6" fmla="*/ 672909 h 1344041"/>
                  <a:gd name="connsiteX7" fmla="*/ 671132 w 1343914"/>
                  <a:gd name="connsiteY7" fmla="*/ 1344041 h 1344041"/>
                  <a:gd name="connsiteX8" fmla="*/ 0 w 1343914"/>
                  <a:gd name="connsiteY8" fmla="*/ 671957 h 1344041"/>
                  <a:gd name="connsiteX9" fmla="*/ 672783 w 1343914"/>
                  <a:gd name="connsiteY9" fmla="*/ 0 h 1344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4041">
                    <a:moveTo>
                      <a:pt x="672783" y="1020699"/>
                    </a:moveTo>
                    <a:cubicBezTo>
                      <a:pt x="865315" y="1020350"/>
                      <a:pt x="1021112" y="863981"/>
                      <a:pt x="1020763" y="671449"/>
                    </a:cubicBezTo>
                    <a:cubicBezTo>
                      <a:pt x="1020413" y="478917"/>
                      <a:pt x="864045" y="323120"/>
                      <a:pt x="671513" y="323469"/>
                    </a:cubicBezTo>
                    <a:cubicBezTo>
                      <a:pt x="479273" y="323818"/>
                      <a:pt x="323602" y="479717"/>
                      <a:pt x="323533" y="671957"/>
                    </a:cubicBezTo>
                    <a:cubicBezTo>
                      <a:pt x="323812" y="864641"/>
                      <a:pt x="480098" y="1020699"/>
                      <a:pt x="672783" y="1020699"/>
                    </a:cubicBezTo>
                    <a:moveTo>
                      <a:pt x="672783" y="127"/>
                    </a:moveTo>
                    <a:cubicBezTo>
                      <a:pt x="1043896" y="584"/>
                      <a:pt x="1344371" y="301796"/>
                      <a:pt x="1343914" y="672909"/>
                    </a:cubicBezTo>
                    <a:cubicBezTo>
                      <a:pt x="1343457" y="1044022"/>
                      <a:pt x="1042245" y="1344498"/>
                      <a:pt x="671132" y="1344041"/>
                    </a:cubicBezTo>
                    <a:cubicBezTo>
                      <a:pt x="300292" y="1343584"/>
                      <a:pt x="-70" y="1042797"/>
                      <a:pt x="0" y="671957"/>
                    </a:cubicBezTo>
                    <a:cubicBezTo>
                      <a:pt x="629" y="300787"/>
                      <a:pt x="301612" y="178"/>
                      <a:pt x="672783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6216503C-23E3-5845-A4D0-290F2D77869D}"/>
                  </a:ext>
                </a:extLst>
              </p:cNvPr>
              <p:cNvSpPr/>
              <p:nvPr/>
            </p:nvSpPr>
            <p:spPr>
              <a:xfrm>
                <a:off x="167004" y="3779901"/>
                <a:ext cx="1343914" cy="1344041"/>
              </a:xfrm>
              <a:custGeom>
                <a:avLst/>
                <a:gdLst>
                  <a:gd name="connsiteX0" fmla="*/ 672465 w 1343914"/>
                  <a:gd name="connsiteY0" fmla="*/ 1020699 h 1344041"/>
                  <a:gd name="connsiteX1" fmla="*/ 1020826 w 1343914"/>
                  <a:gd name="connsiteY1" fmla="*/ 671830 h 1344041"/>
                  <a:gd name="connsiteX2" fmla="*/ 671957 w 1343914"/>
                  <a:gd name="connsiteY2" fmla="*/ 323469 h 1344041"/>
                  <a:gd name="connsiteX3" fmla="*/ 323596 w 1343914"/>
                  <a:gd name="connsiteY3" fmla="*/ 672084 h 1344041"/>
                  <a:gd name="connsiteX4" fmla="*/ 672465 w 1343914"/>
                  <a:gd name="connsiteY4" fmla="*/ 1020699 h 1344041"/>
                  <a:gd name="connsiteX5" fmla="*/ 672465 w 1343914"/>
                  <a:gd name="connsiteY5" fmla="*/ 127 h 1344041"/>
                  <a:gd name="connsiteX6" fmla="*/ 1343914 w 1343914"/>
                  <a:gd name="connsiteY6" fmla="*/ 672592 h 1344041"/>
                  <a:gd name="connsiteX7" fmla="*/ 671449 w 1343914"/>
                  <a:gd name="connsiteY7" fmla="*/ 1344041 h 1344041"/>
                  <a:gd name="connsiteX8" fmla="*/ 0 w 1343914"/>
                  <a:gd name="connsiteY8" fmla="*/ 671957 h 1344041"/>
                  <a:gd name="connsiteX9" fmla="*/ 672465 w 1343914"/>
                  <a:gd name="connsiteY9" fmla="*/ 0 h 1344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4041">
                    <a:moveTo>
                      <a:pt x="672465" y="1020699"/>
                    </a:moveTo>
                    <a:cubicBezTo>
                      <a:pt x="864997" y="1020559"/>
                      <a:pt x="1020966" y="864362"/>
                      <a:pt x="1020826" y="671830"/>
                    </a:cubicBezTo>
                    <a:cubicBezTo>
                      <a:pt x="1020686" y="479298"/>
                      <a:pt x="864489" y="323329"/>
                      <a:pt x="671957" y="323469"/>
                    </a:cubicBezTo>
                    <a:cubicBezTo>
                      <a:pt x="479520" y="323609"/>
                      <a:pt x="323596" y="479647"/>
                      <a:pt x="323596" y="672084"/>
                    </a:cubicBezTo>
                    <a:cubicBezTo>
                      <a:pt x="323946" y="864572"/>
                      <a:pt x="479977" y="1020489"/>
                      <a:pt x="672465" y="1020699"/>
                    </a:cubicBezTo>
                    <a:moveTo>
                      <a:pt x="672465" y="127"/>
                    </a:moveTo>
                    <a:cubicBezTo>
                      <a:pt x="1043578" y="406"/>
                      <a:pt x="1344193" y="301479"/>
                      <a:pt x="1343914" y="672592"/>
                    </a:cubicBezTo>
                    <a:cubicBezTo>
                      <a:pt x="1343635" y="1043705"/>
                      <a:pt x="1042562" y="1344320"/>
                      <a:pt x="671449" y="1344041"/>
                    </a:cubicBezTo>
                    <a:cubicBezTo>
                      <a:pt x="300486" y="1343761"/>
                      <a:pt x="-70" y="1042918"/>
                      <a:pt x="0" y="671957"/>
                    </a:cubicBezTo>
                    <a:cubicBezTo>
                      <a:pt x="630" y="300907"/>
                      <a:pt x="301416" y="349"/>
                      <a:pt x="672465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</p:grp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6A8CB631-04A0-AC44-9B27-66D67CD3F0F1}"/>
                </a:ext>
              </a:extLst>
            </p:cNvPr>
            <p:cNvSpPr/>
            <p:nvPr/>
          </p:nvSpPr>
          <p:spPr>
            <a:xfrm>
              <a:off x="11853348" y="3924356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BE5FF4EB-A246-CC44-8F28-D8D5F62FA2D9}"/>
                </a:ext>
              </a:extLst>
            </p:cNvPr>
            <p:cNvSpPr/>
            <p:nvPr/>
          </p:nvSpPr>
          <p:spPr>
            <a:xfrm>
              <a:off x="3104476" y="3924356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grpSp>
          <p:nvGrpSpPr>
            <p:cNvPr id="17" name="Graphic 6">
              <a:extLst>
                <a:ext uri="{FF2B5EF4-FFF2-40B4-BE49-F238E27FC236}">
                  <a16:creationId xmlns:a16="http://schemas.microsoft.com/office/drawing/2014/main" id="{30D26D8B-2AAA-B140-BA58-5AD5945533E1}"/>
                </a:ext>
              </a:extLst>
            </p:cNvPr>
            <p:cNvGrpSpPr/>
            <p:nvPr/>
          </p:nvGrpSpPr>
          <p:grpSpPr>
            <a:xfrm>
              <a:off x="6180875" y="3924422"/>
              <a:ext cx="3949766" cy="1381899"/>
              <a:chOff x="6178549" y="3779901"/>
              <a:chExt cx="3841559" cy="1344041"/>
            </a:xfrm>
            <a:grpFill/>
          </p:grpSpPr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F2697A2F-DD0E-1346-9E9E-BAE1F5C3811E}"/>
                  </a:ext>
                </a:extLst>
              </p:cNvPr>
              <p:cNvSpPr/>
              <p:nvPr/>
            </p:nvSpPr>
            <p:spPr>
              <a:xfrm>
                <a:off x="8676195" y="3780028"/>
                <a:ext cx="1343914" cy="1343913"/>
              </a:xfrm>
              <a:custGeom>
                <a:avLst/>
                <a:gdLst>
                  <a:gd name="connsiteX0" fmla="*/ 672529 w 1343914"/>
                  <a:gd name="connsiteY0" fmla="*/ 1020572 h 1343913"/>
                  <a:gd name="connsiteX1" fmla="*/ 1020509 w 1343914"/>
                  <a:gd name="connsiteY1" fmla="*/ 671322 h 1343913"/>
                  <a:gd name="connsiteX2" fmla="*/ 671259 w 1343914"/>
                  <a:gd name="connsiteY2" fmla="*/ 323342 h 1343913"/>
                  <a:gd name="connsiteX3" fmla="*/ 323279 w 1343914"/>
                  <a:gd name="connsiteY3" fmla="*/ 671957 h 1343913"/>
                  <a:gd name="connsiteX4" fmla="*/ 672529 w 1343914"/>
                  <a:gd name="connsiteY4" fmla="*/ 1020572 h 1343913"/>
                  <a:gd name="connsiteX5" fmla="*/ 672529 w 1343914"/>
                  <a:gd name="connsiteY5" fmla="*/ 0 h 1343913"/>
                  <a:gd name="connsiteX6" fmla="*/ 1343914 w 1343914"/>
                  <a:gd name="connsiteY6" fmla="*/ 672528 h 1343913"/>
                  <a:gd name="connsiteX7" fmla="*/ 671386 w 1343914"/>
                  <a:gd name="connsiteY7" fmla="*/ 1343914 h 1343913"/>
                  <a:gd name="connsiteX8" fmla="*/ 0 w 1343914"/>
                  <a:gd name="connsiteY8" fmla="*/ 671957 h 1343913"/>
                  <a:gd name="connsiteX9" fmla="*/ 672529 w 1343914"/>
                  <a:gd name="connsiteY9" fmla="*/ 0 h 134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3913">
                    <a:moveTo>
                      <a:pt x="672529" y="1020572"/>
                    </a:moveTo>
                    <a:cubicBezTo>
                      <a:pt x="865061" y="1020223"/>
                      <a:pt x="1020890" y="863854"/>
                      <a:pt x="1020509" y="671322"/>
                    </a:cubicBezTo>
                    <a:cubicBezTo>
                      <a:pt x="1020128" y="478790"/>
                      <a:pt x="863791" y="322993"/>
                      <a:pt x="671259" y="323342"/>
                    </a:cubicBezTo>
                    <a:cubicBezTo>
                      <a:pt x="478981" y="323691"/>
                      <a:pt x="323279" y="479672"/>
                      <a:pt x="323279" y="671957"/>
                    </a:cubicBezTo>
                    <a:cubicBezTo>
                      <a:pt x="323660" y="864597"/>
                      <a:pt x="479870" y="1020572"/>
                      <a:pt x="672529" y="1020572"/>
                    </a:cubicBezTo>
                    <a:moveTo>
                      <a:pt x="672529" y="0"/>
                    </a:moveTo>
                    <a:cubicBezTo>
                      <a:pt x="1043623" y="317"/>
                      <a:pt x="1344232" y="301415"/>
                      <a:pt x="1343914" y="672528"/>
                    </a:cubicBezTo>
                    <a:cubicBezTo>
                      <a:pt x="1343597" y="1043641"/>
                      <a:pt x="1042480" y="1344231"/>
                      <a:pt x="671386" y="1343914"/>
                    </a:cubicBezTo>
                    <a:cubicBezTo>
                      <a:pt x="300482" y="1343596"/>
                      <a:pt x="0" y="1042848"/>
                      <a:pt x="0" y="671957"/>
                    </a:cubicBezTo>
                    <a:cubicBezTo>
                      <a:pt x="636" y="300882"/>
                      <a:pt x="301435" y="317"/>
                      <a:pt x="672529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42CABBCA-C4CA-DC4F-A7DF-A6EB4A449722}"/>
                  </a:ext>
                </a:extLst>
              </p:cNvPr>
              <p:cNvSpPr/>
              <p:nvPr/>
            </p:nvSpPr>
            <p:spPr>
              <a:xfrm>
                <a:off x="6178549" y="3779901"/>
                <a:ext cx="1343914" cy="1344040"/>
              </a:xfrm>
              <a:custGeom>
                <a:avLst/>
                <a:gdLst>
                  <a:gd name="connsiteX0" fmla="*/ 672275 w 1343914"/>
                  <a:gd name="connsiteY0" fmla="*/ 1020699 h 1344040"/>
                  <a:gd name="connsiteX1" fmla="*/ 1020635 w 1343914"/>
                  <a:gd name="connsiteY1" fmla="*/ 671830 h 1344040"/>
                  <a:gd name="connsiteX2" fmla="*/ 671767 w 1343914"/>
                  <a:gd name="connsiteY2" fmla="*/ 323469 h 1344040"/>
                  <a:gd name="connsiteX3" fmla="*/ 323405 w 1343914"/>
                  <a:gd name="connsiteY3" fmla="*/ 672084 h 1344040"/>
                  <a:gd name="connsiteX4" fmla="*/ 672275 w 1343914"/>
                  <a:gd name="connsiteY4" fmla="*/ 1020699 h 1344040"/>
                  <a:gd name="connsiteX5" fmla="*/ 672275 w 1343914"/>
                  <a:gd name="connsiteY5" fmla="*/ 127 h 1344040"/>
                  <a:gd name="connsiteX6" fmla="*/ 1343914 w 1343914"/>
                  <a:gd name="connsiteY6" fmla="*/ 672402 h 1344040"/>
                  <a:gd name="connsiteX7" fmla="*/ 671640 w 1343914"/>
                  <a:gd name="connsiteY7" fmla="*/ 1344041 h 1344040"/>
                  <a:gd name="connsiteX8" fmla="*/ 0 w 1343914"/>
                  <a:gd name="connsiteY8" fmla="*/ 671957 h 1344040"/>
                  <a:gd name="connsiteX9" fmla="*/ 672465 w 1343914"/>
                  <a:gd name="connsiteY9" fmla="*/ 0 h 1344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4040">
                    <a:moveTo>
                      <a:pt x="672275" y="1020699"/>
                    </a:moveTo>
                    <a:cubicBezTo>
                      <a:pt x="864806" y="1020559"/>
                      <a:pt x="1020763" y="864362"/>
                      <a:pt x="1020635" y="671830"/>
                    </a:cubicBezTo>
                    <a:cubicBezTo>
                      <a:pt x="1020508" y="479298"/>
                      <a:pt x="864298" y="323329"/>
                      <a:pt x="671767" y="323469"/>
                    </a:cubicBezTo>
                    <a:cubicBezTo>
                      <a:pt x="479361" y="323609"/>
                      <a:pt x="323405" y="479647"/>
                      <a:pt x="323405" y="672084"/>
                    </a:cubicBezTo>
                    <a:cubicBezTo>
                      <a:pt x="323786" y="864572"/>
                      <a:pt x="479806" y="1020489"/>
                      <a:pt x="672275" y="1020699"/>
                    </a:cubicBezTo>
                    <a:moveTo>
                      <a:pt x="672275" y="127"/>
                    </a:moveTo>
                    <a:cubicBezTo>
                      <a:pt x="1043369" y="305"/>
                      <a:pt x="1344105" y="301288"/>
                      <a:pt x="1343914" y="672402"/>
                    </a:cubicBezTo>
                    <a:cubicBezTo>
                      <a:pt x="1343723" y="1043515"/>
                      <a:pt x="1042733" y="1344219"/>
                      <a:pt x="671640" y="1344041"/>
                    </a:cubicBezTo>
                    <a:cubicBezTo>
                      <a:pt x="300609" y="1343863"/>
                      <a:pt x="-70" y="1042994"/>
                      <a:pt x="0" y="671957"/>
                    </a:cubicBezTo>
                    <a:cubicBezTo>
                      <a:pt x="629" y="300907"/>
                      <a:pt x="301434" y="349"/>
                      <a:pt x="672465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</p:grp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184BFE33-2FAE-4944-A253-42D9BAF45AE7}"/>
                </a:ext>
              </a:extLst>
            </p:cNvPr>
            <p:cNvSpPr/>
            <p:nvPr/>
          </p:nvSpPr>
          <p:spPr>
            <a:xfrm>
              <a:off x="7732918" y="3924356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657A4A7E-680E-AD46-897A-161603F1082F}"/>
                </a:ext>
              </a:extLst>
            </p:cNvPr>
            <p:cNvSpPr/>
            <p:nvPr/>
          </p:nvSpPr>
          <p:spPr>
            <a:xfrm>
              <a:off x="4120432" y="3924422"/>
              <a:ext cx="1381769" cy="1381899"/>
            </a:xfrm>
            <a:custGeom>
              <a:avLst/>
              <a:gdLst>
                <a:gd name="connsiteX0" fmla="*/ 672529 w 1343914"/>
                <a:gd name="connsiteY0" fmla="*/ 1020699 h 1344041"/>
                <a:gd name="connsiteX1" fmla="*/ 1020509 w 1343914"/>
                <a:gd name="connsiteY1" fmla="*/ 671449 h 1344041"/>
                <a:gd name="connsiteX2" fmla="*/ 671259 w 1343914"/>
                <a:gd name="connsiteY2" fmla="*/ 323469 h 1344041"/>
                <a:gd name="connsiteX3" fmla="*/ 323279 w 1343914"/>
                <a:gd name="connsiteY3" fmla="*/ 672084 h 1344041"/>
                <a:gd name="connsiteX4" fmla="*/ 672529 w 1343914"/>
                <a:gd name="connsiteY4" fmla="*/ 1020699 h 1344041"/>
                <a:gd name="connsiteX5" fmla="*/ 672529 w 1343914"/>
                <a:gd name="connsiteY5" fmla="*/ 127 h 1344041"/>
                <a:gd name="connsiteX6" fmla="*/ 1343914 w 1343914"/>
                <a:gd name="connsiteY6" fmla="*/ 672655 h 1344041"/>
                <a:gd name="connsiteX7" fmla="*/ 671386 w 1343914"/>
                <a:gd name="connsiteY7" fmla="*/ 1344041 h 1344041"/>
                <a:gd name="connsiteX8" fmla="*/ 0 w 1343914"/>
                <a:gd name="connsiteY8" fmla="*/ 671957 h 1344041"/>
                <a:gd name="connsiteX9" fmla="*/ 672529 w 1343914"/>
                <a:gd name="connsiteY9" fmla="*/ 0 h 134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3914" h="1344041">
                  <a:moveTo>
                    <a:pt x="672529" y="1020699"/>
                  </a:moveTo>
                  <a:cubicBezTo>
                    <a:pt x="865061" y="1020350"/>
                    <a:pt x="1020858" y="863981"/>
                    <a:pt x="1020509" y="671449"/>
                  </a:cubicBezTo>
                  <a:cubicBezTo>
                    <a:pt x="1020159" y="478917"/>
                    <a:pt x="863791" y="323120"/>
                    <a:pt x="671259" y="323469"/>
                  </a:cubicBezTo>
                  <a:cubicBezTo>
                    <a:pt x="478974" y="323818"/>
                    <a:pt x="323279" y="479799"/>
                    <a:pt x="323279" y="672084"/>
                  </a:cubicBezTo>
                  <a:cubicBezTo>
                    <a:pt x="323628" y="864724"/>
                    <a:pt x="479889" y="1020699"/>
                    <a:pt x="672529" y="1020699"/>
                  </a:cubicBezTo>
                  <a:moveTo>
                    <a:pt x="672529" y="127"/>
                  </a:moveTo>
                  <a:cubicBezTo>
                    <a:pt x="1043642" y="445"/>
                    <a:pt x="1344232" y="301542"/>
                    <a:pt x="1343914" y="672655"/>
                  </a:cubicBezTo>
                  <a:cubicBezTo>
                    <a:pt x="1343597" y="1043768"/>
                    <a:pt x="1042499" y="1344358"/>
                    <a:pt x="671386" y="1344041"/>
                  </a:cubicBezTo>
                  <a:cubicBezTo>
                    <a:pt x="300450" y="1343723"/>
                    <a:pt x="-70" y="1042892"/>
                    <a:pt x="0" y="671957"/>
                  </a:cubicBezTo>
                  <a:cubicBezTo>
                    <a:pt x="629" y="300882"/>
                    <a:pt x="301454" y="317"/>
                    <a:pt x="672529" y="0"/>
                  </a:cubicBezTo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70FED6A-5DE8-474B-8C1F-47282A5161B8}"/>
                </a:ext>
              </a:extLst>
            </p:cNvPr>
            <p:cNvSpPr/>
            <p:nvPr/>
          </p:nvSpPr>
          <p:spPr>
            <a:xfrm>
              <a:off x="5672670" y="3924356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768435C7-E682-A242-A34E-7F48CBA0864E}"/>
                </a:ext>
              </a:extLst>
            </p:cNvPr>
            <p:cNvSpPr/>
            <p:nvPr/>
          </p:nvSpPr>
          <p:spPr>
            <a:xfrm>
              <a:off x="4120171" y="5475941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3E9727E3-50EA-A141-AC82-4A61EFB5C58A}"/>
                </a:ext>
              </a:extLst>
            </p:cNvPr>
            <p:cNvSpPr/>
            <p:nvPr/>
          </p:nvSpPr>
          <p:spPr>
            <a:xfrm>
              <a:off x="8748613" y="5475941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5 w 329374"/>
                <a:gd name="connsiteY1" fmla="*/ 0 h 1344040"/>
                <a:gd name="connsiteX2" fmla="*/ 329375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5" y="0"/>
                  </a:lnTo>
                  <a:lnTo>
                    <a:pt x="329375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grpSp>
          <p:nvGrpSpPr>
            <p:cNvPr id="23" name="Graphic 6">
              <a:extLst>
                <a:ext uri="{FF2B5EF4-FFF2-40B4-BE49-F238E27FC236}">
                  <a16:creationId xmlns:a16="http://schemas.microsoft.com/office/drawing/2014/main" id="{C4BFACA1-6C42-354D-99D0-D34466E7A432}"/>
                </a:ext>
              </a:extLst>
            </p:cNvPr>
            <p:cNvGrpSpPr/>
            <p:nvPr/>
          </p:nvGrpSpPr>
          <p:grpSpPr>
            <a:xfrm>
              <a:off x="507684" y="5476070"/>
              <a:ext cx="11682944" cy="1381769"/>
              <a:chOff x="660780" y="5289041"/>
              <a:chExt cx="11362880" cy="1343914"/>
            </a:xfrm>
            <a:grpFill/>
          </p:grpSpPr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096CC920-38F1-BF44-893C-A31A8D416984}"/>
                  </a:ext>
                </a:extLst>
              </p:cNvPr>
              <p:cNvSpPr/>
              <p:nvPr/>
            </p:nvSpPr>
            <p:spPr>
              <a:xfrm>
                <a:off x="10679747" y="5289041"/>
                <a:ext cx="1343914" cy="1343914"/>
              </a:xfrm>
              <a:custGeom>
                <a:avLst/>
                <a:gdLst>
                  <a:gd name="connsiteX0" fmla="*/ 672465 w 1343914"/>
                  <a:gd name="connsiteY0" fmla="*/ 1020509 h 1343914"/>
                  <a:gd name="connsiteX1" fmla="*/ 1020826 w 1343914"/>
                  <a:gd name="connsiteY1" fmla="*/ 671640 h 1343914"/>
                  <a:gd name="connsiteX2" fmla="*/ 671957 w 1343914"/>
                  <a:gd name="connsiteY2" fmla="*/ 323279 h 1343914"/>
                  <a:gd name="connsiteX3" fmla="*/ 323597 w 1343914"/>
                  <a:gd name="connsiteY3" fmla="*/ 671957 h 1343914"/>
                  <a:gd name="connsiteX4" fmla="*/ 672465 w 1343914"/>
                  <a:gd name="connsiteY4" fmla="*/ 1020509 h 1343914"/>
                  <a:gd name="connsiteX5" fmla="*/ 672465 w 1343914"/>
                  <a:gd name="connsiteY5" fmla="*/ 0 h 1343914"/>
                  <a:gd name="connsiteX6" fmla="*/ 1343914 w 1343914"/>
                  <a:gd name="connsiteY6" fmla="*/ 672465 h 1343914"/>
                  <a:gd name="connsiteX7" fmla="*/ 671449 w 1343914"/>
                  <a:gd name="connsiteY7" fmla="*/ 1343915 h 1343914"/>
                  <a:gd name="connsiteX8" fmla="*/ 0 w 1343914"/>
                  <a:gd name="connsiteY8" fmla="*/ 671957 h 1343914"/>
                  <a:gd name="connsiteX9" fmla="*/ 672465 w 1343914"/>
                  <a:gd name="connsiteY9" fmla="*/ 0 h 1343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3914">
                    <a:moveTo>
                      <a:pt x="672465" y="1020509"/>
                    </a:moveTo>
                    <a:cubicBezTo>
                      <a:pt x="864997" y="1020369"/>
                      <a:pt x="1020953" y="864172"/>
                      <a:pt x="1020826" y="671640"/>
                    </a:cubicBezTo>
                    <a:cubicBezTo>
                      <a:pt x="1020699" y="479108"/>
                      <a:pt x="864489" y="323139"/>
                      <a:pt x="671957" y="323279"/>
                    </a:cubicBezTo>
                    <a:cubicBezTo>
                      <a:pt x="479489" y="323418"/>
                      <a:pt x="323533" y="479495"/>
                      <a:pt x="323597" y="671957"/>
                    </a:cubicBezTo>
                    <a:cubicBezTo>
                      <a:pt x="323977" y="864419"/>
                      <a:pt x="479996" y="1020299"/>
                      <a:pt x="672465" y="1020509"/>
                    </a:cubicBezTo>
                    <a:moveTo>
                      <a:pt x="672465" y="0"/>
                    </a:moveTo>
                    <a:cubicBezTo>
                      <a:pt x="1043559" y="279"/>
                      <a:pt x="1344168" y="301352"/>
                      <a:pt x="1343914" y="672465"/>
                    </a:cubicBezTo>
                    <a:cubicBezTo>
                      <a:pt x="1343660" y="1043578"/>
                      <a:pt x="1042543" y="1344168"/>
                      <a:pt x="671449" y="1343915"/>
                    </a:cubicBezTo>
                    <a:cubicBezTo>
                      <a:pt x="300546" y="1343660"/>
                      <a:pt x="0" y="1042867"/>
                      <a:pt x="0" y="671957"/>
                    </a:cubicBezTo>
                    <a:cubicBezTo>
                      <a:pt x="635" y="300908"/>
                      <a:pt x="301434" y="349"/>
                      <a:pt x="672465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81B31E01-80EF-694E-9E36-75CFCFF22373}"/>
                  </a:ext>
                </a:extLst>
              </p:cNvPr>
              <p:cNvSpPr/>
              <p:nvPr/>
            </p:nvSpPr>
            <p:spPr>
              <a:xfrm>
                <a:off x="2170493" y="5289041"/>
                <a:ext cx="1343914" cy="1343914"/>
              </a:xfrm>
              <a:custGeom>
                <a:avLst/>
                <a:gdLst>
                  <a:gd name="connsiteX0" fmla="*/ 672529 w 1343914"/>
                  <a:gd name="connsiteY0" fmla="*/ 1020509 h 1343914"/>
                  <a:gd name="connsiteX1" fmla="*/ 1020889 w 1343914"/>
                  <a:gd name="connsiteY1" fmla="*/ 671640 h 1343914"/>
                  <a:gd name="connsiteX2" fmla="*/ 672021 w 1343914"/>
                  <a:gd name="connsiteY2" fmla="*/ 323279 h 1343914"/>
                  <a:gd name="connsiteX3" fmla="*/ 323660 w 1343914"/>
                  <a:gd name="connsiteY3" fmla="*/ 671957 h 1343914"/>
                  <a:gd name="connsiteX4" fmla="*/ 672529 w 1343914"/>
                  <a:gd name="connsiteY4" fmla="*/ 1020509 h 1343914"/>
                  <a:gd name="connsiteX5" fmla="*/ 672529 w 1343914"/>
                  <a:gd name="connsiteY5" fmla="*/ 0 h 1343914"/>
                  <a:gd name="connsiteX6" fmla="*/ 1343914 w 1343914"/>
                  <a:gd name="connsiteY6" fmla="*/ 672529 h 1343914"/>
                  <a:gd name="connsiteX7" fmla="*/ 671386 w 1343914"/>
                  <a:gd name="connsiteY7" fmla="*/ 1343915 h 1343914"/>
                  <a:gd name="connsiteX8" fmla="*/ 0 w 1343914"/>
                  <a:gd name="connsiteY8" fmla="*/ 671957 h 1343914"/>
                  <a:gd name="connsiteX9" fmla="*/ 672529 w 1343914"/>
                  <a:gd name="connsiteY9" fmla="*/ 0 h 1343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3914">
                    <a:moveTo>
                      <a:pt x="672529" y="1020509"/>
                    </a:moveTo>
                    <a:cubicBezTo>
                      <a:pt x="865061" y="1020369"/>
                      <a:pt x="1021029" y="864172"/>
                      <a:pt x="1020889" y="671640"/>
                    </a:cubicBezTo>
                    <a:cubicBezTo>
                      <a:pt x="1020750" y="479108"/>
                      <a:pt x="864552" y="323139"/>
                      <a:pt x="672021" y="323279"/>
                    </a:cubicBezTo>
                    <a:cubicBezTo>
                      <a:pt x="479558" y="323418"/>
                      <a:pt x="323628" y="479495"/>
                      <a:pt x="323660" y="671957"/>
                    </a:cubicBezTo>
                    <a:cubicBezTo>
                      <a:pt x="324047" y="864419"/>
                      <a:pt x="480066" y="1020299"/>
                      <a:pt x="672529" y="1020509"/>
                    </a:cubicBezTo>
                    <a:moveTo>
                      <a:pt x="672529" y="0"/>
                    </a:moveTo>
                    <a:cubicBezTo>
                      <a:pt x="1043642" y="317"/>
                      <a:pt x="1344232" y="301416"/>
                      <a:pt x="1343914" y="672529"/>
                    </a:cubicBezTo>
                    <a:cubicBezTo>
                      <a:pt x="1343597" y="1043642"/>
                      <a:pt x="1042499" y="1344232"/>
                      <a:pt x="671386" y="1343915"/>
                    </a:cubicBezTo>
                    <a:cubicBezTo>
                      <a:pt x="300495" y="1343597"/>
                      <a:pt x="0" y="1042848"/>
                      <a:pt x="0" y="671957"/>
                    </a:cubicBezTo>
                    <a:cubicBezTo>
                      <a:pt x="629" y="300882"/>
                      <a:pt x="301454" y="317"/>
                      <a:pt x="672529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C0C54FFE-0A00-514D-8013-19399C49FD26}"/>
                  </a:ext>
                </a:extLst>
              </p:cNvPr>
              <p:cNvSpPr/>
              <p:nvPr/>
            </p:nvSpPr>
            <p:spPr>
              <a:xfrm>
                <a:off x="660780" y="5289041"/>
                <a:ext cx="1343914" cy="1343914"/>
              </a:xfrm>
              <a:custGeom>
                <a:avLst/>
                <a:gdLst>
                  <a:gd name="connsiteX0" fmla="*/ 672719 w 1343914"/>
                  <a:gd name="connsiteY0" fmla="*/ 1020509 h 1343914"/>
                  <a:gd name="connsiteX1" fmla="*/ 1020699 w 1343914"/>
                  <a:gd name="connsiteY1" fmla="*/ 671259 h 1343914"/>
                  <a:gd name="connsiteX2" fmla="*/ 671449 w 1343914"/>
                  <a:gd name="connsiteY2" fmla="*/ 323279 h 1343914"/>
                  <a:gd name="connsiteX3" fmla="*/ 323469 w 1343914"/>
                  <a:gd name="connsiteY3" fmla="*/ 671957 h 1343914"/>
                  <a:gd name="connsiteX4" fmla="*/ 672719 w 1343914"/>
                  <a:gd name="connsiteY4" fmla="*/ 1020509 h 1343914"/>
                  <a:gd name="connsiteX5" fmla="*/ 672719 w 1343914"/>
                  <a:gd name="connsiteY5" fmla="*/ 0 h 1343914"/>
                  <a:gd name="connsiteX6" fmla="*/ 1343914 w 1343914"/>
                  <a:gd name="connsiteY6" fmla="*/ 672719 h 1343914"/>
                  <a:gd name="connsiteX7" fmla="*/ 671195 w 1343914"/>
                  <a:gd name="connsiteY7" fmla="*/ 1343915 h 1343914"/>
                  <a:gd name="connsiteX8" fmla="*/ 0 w 1343914"/>
                  <a:gd name="connsiteY8" fmla="*/ 671957 h 1343914"/>
                  <a:gd name="connsiteX9" fmla="*/ 672719 w 1343914"/>
                  <a:gd name="connsiteY9" fmla="*/ 0 h 1343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3914">
                    <a:moveTo>
                      <a:pt x="672719" y="1020509"/>
                    </a:moveTo>
                    <a:cubicBezTo>
                      <a:pt x="865251" y="1020159"/>
                      <a:pt x="1021048" y="863797"/>
                      <a:pt x="1020699" y="671259"/>
                    </a:cubicBezTo>
                    <a:cubicBezTo>
                      <a:pt x="1020350" y="478727"/>
                      <a:pt x="863981" y="322930"/>
                      <a:pt x="671449" y="323279"/>
                    </a:cubicBezTo>
                    <a:cubicBezTo>
                      <a:pt x="479139" y="323628"/>
                      <a:pt x="323437" y="479647"/>
                      <a:pt x="323469" y="671957"/>
                    </a:cubicBezTo>
                    <a:cubicBezTo>
                      <a:pt x="323856" y="864572"/>
                      <a:pt x="480105" y="1020509"/>
                      <a:pt x="672719" y="1020509"/>
                    </a:cubicBezTo>
                    <a:moveTo>
                      <a:pt x="672719" y="0"/>
                    </a:moveTo>
                    <a:cubicBezTo>
                      <a:pt x="1043832" y="419"/>
                      <a:pt x="1344333" y="301606"/>
                      <a:pt x="1343914" y="672719"/>
                    </a:cubicBezTo>
                    <a:cubicBezTo>
                      <a:pt x="1343495" y="1043832"/>
                      <a:pt x="1042308" y="1344359"/>
                      <a:pt x="671195" y="1343915"/>
                    </a:cubicBezTo>
                    <a:cubicBezTo>
                      <a:pt x="300380" y="1343470"/>
                      <a:pt x="0" y="1042772"/>
                      <a:pt x="0" y="671957"/>
                    </a:cubicBezTo>
                    <a:cubicBezTo>
                      <a:pt x="629" y="300806"/>
                      <a:pt x="301568" y="210"/>
                      <a:pt x="672719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</p:grp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02ECB1D9-BA20-1F45-816D-86EED277E923}"/>
                </a:ext>
              </a:extLst>
            </p:cNvPr>
            <p:cNvSpPr/>
            <p:nvPr/>
          </p:nvSpPr>
          <p:spPr>
            <a:xfrm>
              <a:off x="262" y="5475941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5 w 329374"/>
                <a:gd name="connsiteY1" fmla="*/ 0 h 1344040"/>
                <a:gd name="connsiteX2" fmla="*/ 329375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5" y="0"/>
                  </a:lnTo>
                  <a:lnTo>
                    <a:pt x="329375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18669624-CE9F-314F-ACD0-777164C7C3FA}"/>
                </a:ext>
              </a:extLst>
            </p:cNvPr>
            <p:cNvSpPr/>
            <p:nvPr/>
          </p:nvSpPr>
          <p:spPr>
            <a:xfrm>
              <a:off x="3612159" y="5475941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grpSp>
          <p:nvGrpSpPr>
            <p:cNvPr id="26" name="Graphic 6">
              <a:extLst>
                <a:ext uri="{FF2B5EF4-FFF2-40B4-BE49-F238E27FC236}">
                  <a16:creationId xmlns:a16="http://schemas.microsoft.com/office/drawing/2014/main" id="{C4506582-359F-354E-8229-678A39789214}"/>
                </a:ext>
              </a:extLst>
            </p:cNvPr>
            <p:cNvGrpSpPr/>
            <p:nvPr/>
          </p:nvGrpSpPr>
          <p:grpSpPr>
            <a:xfrm>
              <a:off x="6688364" y="5476070"/>
              <a:ext cx="3949963" cy="1381769"/>
              <a:chOff x="6672135" y="5289041"/>
              <a:chExt cx="3841750" cy="1343914"/>
            </a:xfrm>
            <a:grpFill/>
          </p:grpSpPr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DF2171FA-3ED0-9C43-B864-B70B00FBF042}"/>
                  </a:ext>
                </a:extLst>
              </p:cNvPr>
              <p:cNvSpPr/>
              <p:nvPr/>
            </p:nvSpPr>
            <p:spPr>
              <a:xfrm>
                <a:off x="9169971" y="5289041"/>
                <a:ext cx="1343914" cy="1343914"/>
              </a:xfrm>
              <a:custGeom>
                <a:avLst/>
                <a:gdLst>
                  <a:gd name="connsiteX0" fmla="*/ 672529 w 1343914"/>
                  <a:gd name="connsiteY0" fmla="*/ 1020509 h 1343914"/>
                  <a:gd name="connsiteX1" fmla="*/ 1020890 w 1343914"/>
                  <a:gd name="connsiteY1" fmla="*/ 671640 h 1343914"/>
                  <a:gd name="connsiteX2" fmla="*/ 672021 w 1343914"/>
                  <a:gd name="connsiteY2" fmla="*/ 323279 h 1343914"/>
                  <a:gd name="connsiteX3" fmla="*/ 323660 w 1343914"/>
                  <a:gd name="connsiteY3" fmla="*/ 671957 h 1343914"/>
                  <a:gd name="connsiteX4" fmla="*/ 672529 w 1343914"/>
                  <a:gd name="connsiteY4" fmla="*/ 1020509 h 1343914"/>
                  <a:gd name="connsiteX5" fmla="*/ 672529 w 1343914"/>
                  <a:gd name="connsiteY5" fmla="*/ 0 h 1343914"/>
                  <a:gd name="connsiteX6" fmla="*/ 1343914 w 1343914"/>
                  <a:gd name="connsiteY6" fmla="*/ 672529 h 1343914"/>
                  <a:gd name="connsiteX7" fmla="*/ 671385 w 1343914"/>
                  <a:gd name="connsiteY7" fmla="*/ 1343915 h 1343914"/>
                  <a:gd name="connsiteX8" fmla="*/ 0 w 1343914"/>
                  <a:gd name="connsiteY8" fmla="*/ 671957 h 1343914"/>
                  <a:gd name="connsiteX9" fmla="*/ 672529 w 1343914"/>
                  <a:gd name="connsiteY9" fmla="*/ 0 h 1343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3914">
                    <a:moveTo>
                      <a:pt x="672529" y="1020509"/>
                    </a:moveTo>
                    <a:cubicBezTo>
                      <a:pt x="865060" y="1020369"/>
                      <a:pt x="1021017" y="864172"/>
                      <a:pt x="1020890" y="671640"/>
                    </a:cubicBezTo>
                    <a:cubicBezTo>
                      <a:pt x="1020763" y="479108"/>
                      <a:pt x="864553" y="323139"/>
                      <a:pt x="672021" y="323279"/>
                    </a:cubicBezTo>
                    <a:cubicBezTo>
                      <a:pt x="479552" y="323418"/>
                      <a:pt x="323597" y="479495"/>
                      <a:pt x="323660" y="671957"/>
                    </a:cubicBezTo>
                    <a:cubicBezTo>
                      <a:pt x="324041" y="864419"/>
                      <a:pt x="480060" y="1020299"/>
                      <a:pt x="672529" y="1020509"/>
                    </a:cubicBezTo>
                    <a:moveTo>
                      <a:pt x="672529" y="0"/>
                    </a:moveTo>
                    <a:cubicBezTo>
                      <a:pt x="1043622" y="317"/>
                      <a:pt x="1344232" y="301416"/>
                      <a:pt x="1343914" y="672529"/>
                    </a:cubicBezTo>
                    <a:cubicBezTo>
                      <a:pt x="1343597" y="1043642"/>
                      <a:pt x="1042480" y="1344232"/>
                      <a:pt x="671385" y="1343915"/>
                    </a:cubicBezTo>
                    <a:cubicBezTo>
                      <a:pt x="300482" y="1343597"/>
                      <a:pt x="0" y="1042848"/>
                      <a:pt x="0" y="671957"/>
                    </a:cubicBezTo>
                    <a:cubicBezTo>
                      <a:pt x="635" y="300882"/>
                      <a:pt x="301435" y="317"/>
                      <a:pt x="672529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107F9443-EF13-7C4E-9E4E-059C7ACDDFC6}"/>
                  </a:ext>
                </a:extLst>
              </p:cNvPr>
              <p:cNvSpPr/>
              <p:nvPr/>
            </p:nvSpPr>
            <p:spPr>
              <a:xfrm>
                <a:off x="6672135" y="5289041"/>
                <a:ext cx="1343914" cy="1343914"/>
              </a:xfrm>
              <a:custGeom>
                <a:avLst/>
                <a:gdLst>
                  <a:gd name="connsiteX0" fmla="*/ 672529 w 1343914"/>
                  <a:gd name="connsiteY0" fmla="*/ 1020509 h 1343914"/>
                  <a:gd name="connsiteX1" fmla="*/ 1020890 w 1343914"/>
                  <a:gd name="connsiteY1" fmla="*/ 671640 h 1343914"/>
                  <a:gd name="connsiteX2" fmla="*/ 672021 w 1343914"/>
                  <a:gd name="connsiteY2" fmla="*/ 323279 h 1343914"/>
                  <a:gd name="connsiteX3" fmla="*/ 323659 w 1343914"/>
                  <a:gd name="connsiteY3" fmla="*/ 671957 h 1343914"/>
                  <a:gd name="connsiteX4" fmla="*/ 672529 w 1343914"/>
                  <a:gd name="connsiteY4" fmla="*/ 1020509 h 1343914"/>
                  <a:gd name="connsiteX5" fmla="*/ 672529 w 1343914"/>
                  <a:gd name="connsiteY5" fmla="*/ 0 h 1343914"/>
                  <a:gd name="connsiteX6" fmla="*/ 1343914 w 1343914"/>
                  <a:gd name="connsiteY6" fmla="*/ 672529 h 1343914"/>
                  <a:gd name="connsiteX7" fmla="*/ 671385 w 1343914"/>
                  <a:gd name="connsiteY7" fmla="*/ 1343915 h 1343914"/>
                  <a:gd name="connsiteX8" fmla="*/ 0 w 1343914"/>
                  <a:gd name="connsiteY8" fmla="*/ 671957 h 1343914"/>
                  <a:gd name="connsiteX9" fmla="*/ 672529 w 1343914"/>
                  <a:gd name="connsiteY9" fmla="*/ 0 h 1343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3914">
                    <a:moveTo>
                      <a:pt x="672529" y="1020509"/>
                    </a:moveTo>
                    <a:cubicBezTo>
                      <a:pt x="865060" y="1020369"/>
                      <a:pt x="1021017" y="864172"/>
                      <a:pt x="1020890" y="671640"/>
                    </a:cubicBezTo>
                    <a:cubicBezTo>
                      <a:pt x="1020763" y="479108"/>
                      <a:pt x="864553" y="323139"/>
                      <a:pt x="672021" y="323279"/>
                    </a:cubicBezTo>
                    <a:cubicBezTo>
                      <a:pt x="479552" y="323418"/>
                      <a:pt x="323596" y="479495"/>
                      <a:pt x="323659" y="671957"/>
                    </a:cubicBezTo>
                    <a:cubicBezTo>
                      <a:pt x="324041" y="864419"/>
                      <a:pt x="480060" y="1020299"/>
                      <a:pt x="672529" y="1020509"/>
                    </a:cubicBezTo>
                    <a:moveTo>
                      <a:pt x="672529" y="0"/>
                    </a:moveTo>
                    <a:cubicBezTo>
                      <a:pt x="1043622" y="317"/>
                      <a:pt x="1344232" y="301416"/>
                      <a:pt x="1343914" y="672529"/>
                    </a:cubicBezTo>
                    <a:cubicBezTo>
                      <a:pt x="1343596" y="1043642"/>
                      <a:pt x="1042480" y="1344232"/>
                      <a:pt x="671385" y="1343915"/>
                    </a:cubicBezTo>
                    <a:cubicBezTo>
                      <a:pt x="300482" y="1343597"/>
                      <a:pt x="0" y="1042848"/>
                      <a:pt x="0" y="671957"/>
                    </a:cubicBezTo>
                    <a:cubicBezTo>
                      <a:pt x="635" y="300882"/>
                      <a:pt x="301434" y="317"/>
                      <a:pt x="672529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</p:grp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628F90ED-DB9D-6342-8935-DB759D1ED94C}"/>
                </a:ext>
              </a:extLst>
            </p:cNvPr>
            <p:cNvSpPr/>
            <p:nvPr/>
          </p:nvSpPr>
          <p:spPr>
            <a:xfrm>
              <a:off x="8240602" y="5475941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D49A6B28-F7A9-3042-A4F4-F78F3CE292C0}"/>
                </a:ext>
              </a:extLst>
            </p:cNvPr>
            <p:cNvSpPr/>
            <p:nvPr/>
          </p:nvSpPr>
          <p:spPr>
            <a:xfrm>
              <a:off x="4628181" y="5476070"/>
              <a:ext cx="1381769" cy="1381769"/>
            </a:xfrm>
            <a:custGeom>
              <a:avLst/>
              <a:gdLst>
                <a:gd name="connsiteX0" fmla="*/ 672465 w 1343914"/>
                <a:gd name="connsiteY0" fmla="*/ 1020509 h 1343914"/>
                <a:gd name="connsiteX1" fmla="*/ 1020826 w 1343914"/>
                <a:gd name="connsiteY1" fmla="*/ 671640 h 1343914"/>
                <a:gd name="connsiteX2" fmla="*/ 671957 w 1343914"/>
                <a:gd name="connsiteY2" fmla="*/ 323279 h 1343914"/>
                <a:gd name="connsiteX3" fmla="*/ 323596 w 1343914"/>
                <a:gd name="connsiteY3" fmla="*/ 671957 h 1343914"/>
                <a:gd name="connsiteX4" fmla="*/ 672465 w 1343914"/>
                <a:gd name="connsiteY4" fmla="*/ 1020509 h 1343914"/>
                <a:gd name="connsiteX5" fmla="*/ 672465 w 1343914"/>
                <a:gd name="connsiteY5" fmla="*/ 0 h 1343914"/>
                <a:gd name="connsiteX6" fmla="*/ 1343914 w 1343914"/>
                <a:gd name="connsiteY6" fmla="*/ 672465 h 1343914"/>
                <a:gd name="connsiteX7" fmla="*/ 671449 w 1343914"/>
                <a:gd name="connsiteY7" fmla="*/ 1343915 h 1343914"/>
                <a:gd name="connsiteX8" fmla="*/ 0 w 1343914"/>
                <a:gd name="connsiteY8" fmla="*/ 671957 h 1343914"/>
                <a:gd name="connsiteX9" fmla="*/ 672465 w 1343914"/>
                <a:gd name="connsiteY9" fmla="*/ 0 h 1343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3914" h="1343914">
                  <a:moveTo>
                    <a:pt x="672465" y="1020509"/>
                  </a:moveTo>
                  <a:cubicBezTo>
                    <a:pt x="864997" y="1020369"/>
                    <a:pt x="1020966" y="864172"/>
                    <a:pt x="1020826" y="671640"/>
                  </a:cubicBezTo>
                  <a:cubicBezTo>
                    <a:pt x="1020687" y="479108"/>
                    <a:pt x="864489" y="323139"/>
                    <a:pt x="671957" y="323279"/>
                  </a:cubicBezTo>
                  <a:cubicBezTo>
                    <a:pt x="479495" y="323418"/>
                    <a:pt x="323558" y="479495"/>
                    <a:pt x="323596" y="671957"/>
                  </a:cubicBezTo>
                  <a:cubicBezTo>
                    <a:pt x="323983" y="864419"/>
                    <a:pt x="480003" y="1020299"/>
                    <a:pt x="672465" y="1020509"/>
                  </a:cubicBezTo>
                  <a:moveTo>
                    <a:pt x="672465" y="0"/>
                  </a:moveTo>
                  <a:cubicBezTo>
                    <a:pt x="1043578" y="279"/>
                    <a:pt x="1344194" y="301352"/>
                    <a:pt x="1343914" y="672465"/>
                  </a:cubicBezTo>
                  <a:cubicBezTo>
                    <a:pt x="1343635" y="1043578"/>
                    <a:pt x="1042562" y="1344168"/>
                    <a:pt x="671449" y="1343915"/>
                  </a:cubicBezTo>
                  <a:cubicBezTo>
                    <a:pt x="300539" y="1343660"/>
                    <a:pt x="0" y="1042867"/>
                    <a:pt x="0" y="671957"/>
                  </a:cubicBezTo>
                  <a:cubicBezTo>
                    <a:pt x="629" y="300908"/>
                    <a:pt x="301415" y="349"/>
                    <a:pt x="672465" y="0"/>
                  </a:cubicBezTo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41C02BD8-FBB6-AD43-A511-F6FB68AAB1D5}"/>
                </a:ext>
              </a:extLst>
            </p:cNvPr>
            <p:cNvSpPr/>
            <p:nvPr/>
          </p:nvSpPr>
          <p:spPr>
            <a:xfrm>
              <a:off x="6180419" y="5475941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5 w 329374"/>
                <a:gd name="connsiteY1" fmla="*/ 0 h 1344040"/>
                <a:gd name="connsiteX2" fmla="*/ 329375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5" y="0"/>
                  </a:lnTo>
                  <a:lnTo>
                    <a:pt x="329375" y="1344041"/>
                  </a:lnTo>
                  <a:lnTo>
                    <a:pt x="0" y="1344041"/>
                  </a:lnTo>
                  <a:close/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8FADBD7-7357-604B-A665-07049D021CAA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bg1"/>
          </a:solidFill>
        </p:grpSpPr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0F4892D-6894-EB49-980C-A7853362D601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8E94632A-9026-8B47-9136-FFAEC72CC943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  <p:sp>
        <p:nvSpPr>
          <p:cNvPr id="43" name="Footer Placeholder 4">
            <a:extLst>
              <a:ext uri="{FF2B5EF4-FFF2-40B4-BE49-F238E27FC236}">
                <a16:creationId xmlns:a16="http://schemas.microsoft.com/office/drawing/2014/main" id="{7340DA4F-B89D-2C46-A499-5E8CB9025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44" name="Slide Number Placeholder 5">
            <a:extLst>
              <a:ext uri="{FF2B5EF4-FFF2-40B4-BE49-F238E27FC236}">
                <a16:creationId xmlns:a16="http://schemas.microsoft.com/office/drawing/2014/main" id="{4389156C-BC84-3D4D-970F-A469D6908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785597A-5281-F648-8344-A435E3B43E16}"/>
              </a:ext>
            </a:extLst>
          </p:cNvPr>
          <p:cNvCxnSpPr>
            <a:cxnSpLocks/>
          </p:cNvCxnSpPr>
          <p:nvPr userDrawn="1"/>
        </p:nvCxnSpPr>
        <p:spPr>
          <a:xfrm>
            <a:off x="403411" y="2397853"/>
            <a:ext cx="1133587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9211B65D-C586-A848-98B4-F3D8D49ECD9A}"/>
              </a:ext>
            </a:extLst>
          </p:cNvPr>
          <p:cNvSpPr txBox="1"/>
          <p:nvPr/>
        </p:nvSpPr>
        <p:spPr>
          <a:xfrm>
            <a:off x="475486" y="2615602"/>
            <a:ext cx="1605221" cy="478798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lvl="0" algn="ctr">
              <a:spcAft>
                <a:spcPts val="500"/>
              </a:spcAft>
              <a:defRPr/>
            </a:pPr>
            <a:r>
              <a:rPr lang="en-US" sz="1100" dirty="0">
                <a:solidFill>
                  <a:schemeClr val="bg1"/>
                </a:solidFill>
                <a:latin typeface="Precisely" pitchFamily="2" charset="0"/>
              </a:rPr>
              <a:t>Lorem ipsum dolor </a:t>
            </a:r>
            <a:r>
              <a:rPr lang="en-US" sz="1100" dirty="0" err="1">
                <a:solidFill>
                  <a:schemeClr val="bg1"/>
                </a:solidFill>
                <a:latin typeface="Precisely" pitchFamily="2" charset="0"/>
              </a:rPr>
              <a:t>ete</a:t>
            </a:r>
            <a:r>
              <a:rPr lang="en-US" sz="1100" dirty="0">
                <a:solidFill>
                  <a:schemeClr val="bg1"/>
                </a:solidFill>
                <a:latin typeface="Precisely" pitchFamily="2" charset="0"/>
              </a:rPr>
              <a:t> sit </a:t>
            </a:r>
            <a:r>
              <a:rPr lang="en-US" sz="1100" dirty="0" err="1">
                <a:solidFill>
                  <a:schemeClr val="bg1"/>
                </a:solidFill>
                <a:latin typeface="Precisely" pitchFamily="2" charset="0"/>
              </a:rPr>
              <a:t>amet</a:t>
            </a:r>
            <a:r>
              <a:rPr lang="en-US" sz="1100" dirty="0">
                <a:solidFill>
                  <a:schemeClr val="bg1"/>
                </a:solidFill>
                <a:latin typeface="Precisely" pitchFamily="2" charset="0"/>
              </a:rPr>
              <a:t>, </a:t>
            </a:r>
            <a:r>
              <a:rPr lang="en-US" sz="1100" dirty="0" err="1">
                <a:solidFill>
                  <a:schemeClr val="bg1"/>
                </a:solidFill>
                <a:latin typeface="Precisely" pitchFamily="2" charset="0"/>
              </a:rPr>
              <a:t>consectetur</a:t>
            </a:r>
            <a:endParaRPr lang="en-US" sz="1100" dirty="0">
              <a:solidFill>
                <a:schemeClr val="bg1"/>
              </a:solidFill>
              <a:latin typeface="Precisely" pitchFamily="2" charset="0"/>
            </a:endParaRPr>
          </a:p>
        </p:txBody>
      </p:sp>
      <p:sp>
        <p:nvSpPr>
          <p:cNvPr id="64" name="Title 1">
            <a:extLst>
              <a:ext uri="{FF2B5EF4-FFF2-40B4-BE49-F238E27FC236}">
                <a16:creationId xmlns:a16="http://schemas.microsoft.com/office/drawing/2014/main" id="{57CADD2C-0D0E-FC46-944C-F6EA554982FD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40588" y="621647"/>
            <a:ext cx="10689385" cy="637426"/>
          </a:xfrm>
        </p:spPr>
        <p:txBody>
          <a:bodyPr anchor="t"/>
          <a:lstStyle>
            <a:lvl1pPr algn="l">
              <a:defRPr lang="en-GB" sz="4000" b="0" i="0" kern="1200" dirty="0" smtClean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Journey</a:t>
            </a:r>
          </a:p>
        </p:txBody>
      </p:sp>
      <p:sp>
        <p:nvSpPr>
          <p:cNvPr id="66" name="Text Placeholder 5">
            <a:extLst>
              <a:ext uri="{FF2B5EF4-FFF2-40B4-BE49-F238E27FC236}">
                <a16:creationId xmlns:a16="http://schemas.microsoft.com/office/drawing/2014/main" id="{1DAF94F3-B77F-0040-86C4-9EFFF4F256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4639" y="2257311"/>
            <a:ext cx="266915" cy="267669"/>
          </a:xfrm>
          <a:prstGeom prst="ellipse">
            <a:avLst/>
          </a:prstGeom>
          <a:solidFill>
            <a:schemeClr val="accent1"/>
          </a:solidFill>
          <a:ln w="92075">
            <a:solidFill>
              <a:schemeClr val="accent2"/>
            </a:solidFill>
          </a:ln>
        </p:spPr>
        <p:txBody>
          <a:bodyPr/>
          <a:lstStyle>
            <a:lvl1pPr marL="0" indent="0">
              <a:buFontTx/>
              <a:buNone/>
              <a:defRPr sz="100"/>
            </a:lvl1pPr>
          </a:lstStyle>
          <a:p>
            <a:pPr lvl="0"/>
            <a:r>
              <a:rPr lang="en-GB" dirty="0"/>
              <a:t>.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71D41FF-A6A1-4F4D-A039-2E2850BBE1D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0052" y="2615602"/>
            <a:ext cx="1716088" cy="423226"/>
          </a:xfrm>
        </p:spPr>
        <p:txBody>
          <a:bodyPr/>
          <a:lstStyle>
            <a:lvl1pPr marL="0" indent="0" algn="ctr">
              <a:buFontTx/>
              <a:buNone/>
              <a:defRPr lang="en-GB" sz="1100" kern="1200" dirty="0" smtClean="0">
                <a:solidFill>
                  <a:schemeClr val="bg1"/>
                </a:solidFill>
                <a:latin typeface="Precisely" pitchFamily="2" charset="0"/>
                <a:ea typeface="+mn-ea"/>
                <a:cs typeface="+mn-cs"/>
              </a:defRPr>
            </a:lvl1pPr>
          </a:lstStyle>
          <a:p>
            <a:pPr marL="0" lvl="0" algn="ctr" defTabSz="914400" rtl="0" eaLnBrk="1" latinLnBrk="0" hangingPunct="1">
              <a:spcAft>
                <a:spcPts val="500"/>
              </a:spcAft>
              <a:defRPr/>
            </a:pPr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</a:t>
            </a:r>
            <a:r>
              <a:rPr lang="en-GB" dirty="0" err="1"/>
              <a:t>ete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endParaRPr lang="en-GB" dirty="0"/>
          </a:p>
          <a:p>
            <a:pPr lvl="0"/>
            <a:endParaRPr lang="en-GB" dirty="0" err="1"/>
          </a:p>
        </p:txBody>
      </p:sp>
      <p:sp>
        <p:nvSpPr>
          <p:cNvPr id="68" name="Picture Placeholder 10">
            <a:extLst>
              <a:ext uri="{FF2B5EF4-FFF2-40B4-BE49-F238E27FC236}">
                <a16:creationId xmlns:a16="http://schemas.microsoft.com/office/drawing/2014/main" id="{F9354C9C-447C-F64F-9E7D-8923554B84A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44772" y="1489514"/>
            <a:ext cx="666648" cy="665692"/>
          </a:xfrm>
        </p:spPr>
        <p:txBody>
          <a:bodyPr/>
          <a:lstStyle>
            <a:lvl1pPr marL="11113" indent="-11113" algn="ctr">
              <a:tabLst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icon</a:t>
            </a:r>
          </a:p>
        </p:txBody>
      </p:sp>
      <p:sp>
        <p:nvSpPr>
          <p:cNvPr id="80" name="Text Placeholder 5">
            <a:extLst>
              <a:ext uri="{FF2B5EF4-FFF2-40B4-BE49-F238E27FC236}">
                <a16:creationId xmlns:a16="http://schemas.microsoft.com/office/drawing/2014/main" id="{5923D743-E655-6C41-9F1E-8E85DB9972A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728477" y="2257311"/>
            <a:ext cx="266915" cy="267669"/>
          </a:xfrm>
          <a:prstGeom prst="ellipse">
            <a:avLst/>
          </a:prstGeom>
          <a:solidFill>
            <a:schemeClr val="accent1"/>
          </a:solidFill>
          <a:ln w="92075">
            <a:solidFill>
              <a:schemeClr val="accent2"/>
            </a:solidFill>
          </a:ln>
        </p:spPr>
        <p:txBody>
          <a:bodyPr/>
          <a:lstStyle>
            <a:lvl1pPr marL="0" indent="0">
              <a:buFontTx/>
              <a:buNone/>
              <a:defRPr sz="100"/>
            </a:lvl1pPr>
          </a:lstStyle>
          <a:p>
            <a:pPr lvl="0"/>
            <a:r>
              <a:rPr lang="en-GB" dirty="0"/>
              <a:t>.</a:t>
            </a:r>
            <a:endParaRPr lang="en-US" dirty="0"/>
          </a:p>
        </p:txBody>
      </p:sp>
      <p:sp>
        <p:nvSpPr>
          <p:cNvPr id="81" name="Text Placeholder 7">
            <a:extLst>
              <a:ext uri="{FF2B5EF4-FFF2-40B4-BE49-F238E27FC236}">
                <a16:creationId xmlns:a16="http://schemas.microsoft.com/office/drawing/2014/main" id="{049059B7-935E-9945-921C-7E248D84021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003890" y="2615602"/>
            <a:ext cx="1716088" cy="423226"/>
          </a:xfrm>
        </p:spPr>
        <p:txBody>
          <a:bodyPr/>
          <a:lstStyle>
            <a:lvl1pPr marL="0" indent="0" algn="ctr">
              <a:buFontTx/>
              <a:buNone/>
              <a:defRPr lang="en-GB" sz="1100" kern="1200" dirty="0" smtClean="0">
                <a:solidFill>
                  <a:schemeClr val="bg1"/>
                </a:solidFill>
                <a:latin typeface="Precisely" pitchFamily="2" charset="0"/>
                <a:ea typeface="+mn-ea"/>
                <a:cs typeface="+mn-cs"/>
              </a:defRPr>
            </a:lvl1pPr>
          </a:lstStyle>
          <a:p>
            <a:pPr marL="0" lvl="0" algn="ctr" defTabSz="914400" rtl="0" eaLnBrk="1" latinLnBrk="0" hangingPunct="1">
              <a:spcAft>
                <a:spcPts val="500"/>
              </a:spcAft>
              <a:defRPr/>
            </a:pPr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</a:t>
            </a:r>
            <a:r>
              <a:rPr lang="en-GB" dirty="0" err="1"/>
              <a:t>ete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endParaRPr lang="en-GB" dirty="0"/>
          </a:p>
          <a:p>
            <a:pPr lvl="0"/>
            <a:endParaRPr lang="en-GB" dirty="0" err="1"/>
          </a:p>
        </p:txBody>
      </p:sp>
      <p:sp>
        <p:nvSpPr>
          <p:cNvPr id="82" name="Picture Placeholder 10">
            <a:extLst>
              <a:ext uri="{FF2B5EF4-FFF2-40B4-BE49-F238E27FC236}">
                <a16:creationId xmlns:a16="http://schemas.microsoft.com/office/drawing/2014/main" id="{29111F2C-4143-FA4D-BEF4-28D7DD1E137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528610" y="1489514"/>
            <a:ext cx="666648" cy="665692"/>
          </a:xfrm>
        </p:spPr>
        <p:txBody>
          <a:bodyPr/>
          <a:lstStyle>
            <a:lvl1pPr marL="11113" indent="-11113" algn="ctr">
              <a:tabLst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icon</a:t>
            </a:r>
          </a:p>
        </p:txBody>
      </p:sp>
      <p:sp>
        <p:nvSpPr>
          <p:cNvPr id="83" name="Text Placeholder 5">
            <a:extLst>
              <a:ext uri="{FF2B5EF4-FFF2-40B4-BE49-F238E27FC236}">
                <a16:creationId xmlns:a16="http://schemas.microsoft.com/office/drawing/2014/main" id="{ECC9EDEE-0118-6E47-A71A-5BFF3F56E36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533865" y="2257311"/>
            <a:ext cx="266915" cy="267669"/>
          </a:xfrm>
          <a:prstGeom prst="ellipse">
            <a:avLst/>
          </a:prstGeom>
          <a:solidFill>
            <a:schemeClr val="accent1"/>
          </a:solidFill>
          <a:ln w="92075">
            <a:solidFill>
              <a:schemeClr val="accent2"/>
            </a:solidFill>
          </a:ln>
        </p:spPr>
        <p:txBody>
          <a:bodyPr/>
          <a:lstStyle>
            <a:lvl1pPr marL="0" indent="0">
              <a:buFontTx/>
              <a:buNone/>
              <a:defRPr sz="100"/>
            </a:lvl1pPr>
          </a:lstStyle>
          <a:p>
            <a:pPr lvl="0"/>
            <a:r>
              <a:rPr lang="en-GB" dirty="0"/>
              <a:t>.</a:t>
            </a:r>
            <a:endParaRPr lang="en-US" dirty="0"/>
          </a:p>
        </p:txBody>
      </p:sp>
      <p:sp>
        <p:nvSpPr>
          <p:cNvPr id="84" name="Text Placeholder 7">
            <a:extLst>
              <a:ext uri="{FF2B5EF4-FFF2-40B4-BE49-F238E27FC236}">
                <a16:creationId xmlns:a16="http://schemas.microsoft.com/office/drawing/2014/main" id="{4B102E23-0906-DA42-A9ED-E232F943868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09278" y="2615602"/>
            <a:ext cx="1716088" cy="423226"/>
          </a:xfrm>
        </p:spPr>
        <p:txBody>
          <a:bodyPr/>
          <a:lstStyle>
            <a:lvl1pPr marL="0" indent="0" algn="ctr">
              <a:buFontTx/>
              <a:buNone/>
              <a:defRPr lang="en-GB" sz="1100" kern="1200" dirty="0" smtClean="0">
                <a:solidFill>
                  <a:schemeClr val="bg1"/>
                </a:solidFill>
                <a:latin typeface="Precisely" pitchFamily="2" charset="0"/>
                <a:ea typeface="+mn-ea"/>
                <a:cs typeface="+mn-cs"/>
              </a:defRPr>
            </a:lvl1pPr>
          </a:lstStyle>
          <a:p>
            <a:pPr marL="0" lvl="0" algn="ctr" defTabSz="914400" rtl="0" eaLnBrk="1" latinLnBrk="0" hangingPunct="1">
              <a:spcAft>
                <a:spcPts val="500"/>
              </a:spcAft>
              <a:defRPr/>
            </a:pPr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</a:t>
            </a:r>
            <a:r>
              <a:rPr lang="en-GB" dirty="0" err="1"/>
              <a:t>ete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endParaRPr lang="en-GB" dirty="0"/>
          </a:p>
          <a:p>
            <a:pPr lvl="0"/>
            <a:endParaRPr lang="en-GB" dirty="0" err="1"/>
          </a:p>
        </p:txBody>
      </p:sp>
      <p:sp>
        <p:nvSpPr>
          <p:cNvPr id="85" name="Picture Placeholder 10">
            <a:extLst>
              <a:ext uri="{FF2B5EF4-FFF2-40B4-BE49-F238E27FC236}">
                <a16:creationId xmlns:a16="http://schemas.microsoft.com/office/drawing/2014/main" id="{8E457704-F25A-C64E-AB57-DCB35B46A8E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333998" y="1489514"/>
            <a:ext cx="666648" cy="665692"/>
          </a:xfrm>
        </p:spPr>
        <p:txBody>
          <a:bodyPr/>
          <a:lstStyle>
            <a:lvl1pPr marL="11113" indent="-11113" algn="ctr">
              <a:tabLst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icon</a:t>
            </a:r>
          </a:p>
        </p:txBody>
      </p:sp>
      <p:sp>
        <p:nvSpPr>
          <p:cNvPr id="86" name="Text Placeholder 5">
            <a:extLst>
              <a:ext uri="{FF2B5EF4-FFF2-40B4-BE49-F238E27FC236}">
                <a16:creationId xmlns:a16="http://schemas.microsoft.com/office/drawing/2014/main" id="{53971D81-5121-7341-A396-D1221986AFC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39252" y="2257311"/>
            <a:ext cx="266915" cy="267669"/>
          </a:xfrm>
          <a:prstGeom prst="ellipse">
            <a:avLst/>
          </a:prstGeom>
          <a:solidFill>
            <a:schemeClr val="accent1"/>
          </a:solidFill>
          <a:ln w="92075">
            <a:solidFill>
              <a:schemeClr val="accent2"/>
            </a:solidFill>
          </a:ln>
        </p:spPr>
        <p:txBody>
          <a:bodyPr/>
          <a:lstStyle>
            <a:lvl1pPr marL="0" indent="0">
              <a:buFontTx/>
              <a:buNone/>
              <a:defRPr sz="100"/>
            </a:lvl1pPr>
          </a:lstStyle>
          <a:p>
            <a:pPr lvl="0"/>
            <a:r>
              <a:rPr lang="en-GB" dirty="0"/>
              <a:t>.</a:t>
            </a:r>
            <a:endParaRPr lang="en-US" dirty="0"/>
          </a:p>
        </p:txBody>
      </p:sp>
      <p:sp>
        <p:nvSpPr>
          <p:cNvPr id="87" name="Text Placeholder 7">
            <a:extLst>
              <a:ext uri="{FF2B5EF4-FFF2-40B4-BE49-F238E27FC236}">
                <a16:creationId xmlns:a16="http://schemas.microsoft.com/office/drawing/2014/main" id="{FB0833A0-E6B9-DD42-9BE5-867EF918424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14665" y="2615602"/>
            <a:ext cx="1716088" cy="423226"/>
          </a:xfrm>
        </p:spPr>
        <p:txBody>
          <a:bodyPr/>
          <a:lstStyle>
            <a:lvl1pPr marL="0" indent="0" algn="ctr">
              <a:buFontTx/>
              <a:buNone/>
              <a:defRPr lang="en-GB" sz="1100" kern="1200" dirty="0" smtClean="0">
                <a:solidFill>
                  <a:schemeClr val="bg1"/>
                </a:solidFill>
                <a:latin typeface="Precisely" pitchFamily="2" charset="0"/>
                <a:ea typeface="+mn-ea"/>
                <a:cs typeface="+mn-cs"/>
              </a:defRPr>
            </a:lvl1pPr>
          </a:lstStyle>
          <a:p>
            <a:pPr marL="0" lvl="0" algn="ctr" defTabSz="914400" rtl="0" eaLnBrk="1" latinLnBrk="0" hangingPunct="1">
              <a:spcAft>
                <a:spcPts val="500"/>
              </a:spcAft>
              <a:defRPr/>
            </a:pPr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</a:t>
            </a:r>
            <a:r>
              <a:rPr lang="en-GB" dirty="0" err="1"/>
              <a:t>ete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endParaRPr lang="en-GB" dirty="0"/>
          </a:p>
          <a:p>
            <a:pPr lvl="0"/>
            <a:endParaRPr lang="en-GB" dirty="0" err="1"/>
          </a:p>
        </p:txBody>
      </p:sp>
      <p:sp>
        <p:nvSpPr>
          <p:cNvPr id="88" name="Picture Placeholder 10">
            <a:extLst>
              <a:ext uri="{FF2B5EF4-FFF2-40B4-BE49-F238E27FC236}">
                <a16:creationId xmlns:a16="http://schemas.microsoft.com/office/drawing/2014/main" id="{04B42600-5CE4-7F48-8BE9-38E309529D4D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39385" y="1489514"/>
            <a:ext cx="666648" cy="665692"/>
          </a:xfrm>
        </p:spPr>
        <p:txBody>
          <a:bodyPr/>
          <a:lstStyle>
            <a:lvl1pPr marL="11113" indent="-11113" algn="ctr">
              <a:tabLst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icon</a:t>
            </a:r>
          </a:p>
        </p:txBody>
      </p:sp>
    </p:spTree>
    <p:extLst>
      <p:ext uri="{BB962C8B-B14F-4D97-AF65-F5344CB8AC3E}">
        <p14:creationId xmlns:p14="http://schemas.microsoft.com/office/powerpoint/2010/main" val="39636086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D7E623F-AC8C-C04F-9AB0-A2B39C3AF10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0" y="0"/>
            <a:ext cx="6096000" cy="6858000"/>
          </a:xfrm>
          <a:custGeom>
            <a:avLst/>
            <a:gdLst>
              <a:gd name="connsiteX0" fmla="*/ 5776834 w 6096000"/>
              <a:gd name="connsiteY0" fmla="*/ 6385521 h 6858000"/>
              <a:gd name="connsiteX1" fmla="*/ 5832942 w 6096000"/>
              <a:gd name="connsiteY1" fmla="*/ 6441621 h 6858000"/>
              <a:gd name="connsiteX2" fmla="*/ 5776834 w 6096000"/>
              <a:gd name="connsiteY2" fmla="*/ 6497721 h 6858000"/>
              <a:gd name="connsiteX3" fmla="*/ 5720726 w 6096000"/>
              <a:gd name="connsiteY3" fmla="*/ 6441621 h 6858000"/>
              <a:gd name="connsiteX4" fmla="*/ 5776834 w 6096000"/>
              <a:gd name="connsiteY4" fmla="*/ 6385521 h 6858000"/>
              <a:gd name="connsiteX5" fmla="*/ 5776834 w 6096000"/>
              <a:gd name="connsiteY5" fmla="*/ 6330010 h 6858000"/>
              <a:gd name="connsiteX6" fmla="*/ 5673980 w 6096000"/>
              <a:gd name="connsiteY6" fmla="*/ 6398177 h 6858000"/>
              <a:gd name="connsiteX7" fmla="*/ 5665398 w 6096000"/>
              <a:gd name="connsiteY7" fmla="*/ 6440680 h 6858000"/>
              <a:gd name="connsiteX8" fmla="*/ 5665398 w 6096000"/>
              <a:gd name="connsiteY8" fmla="*/ 6333811 h 6858000"/>
              <a:gd name="connsiteX9" fmla="*/ 5610170 w 6096000"/>
              <a:gd name="connsiteY9" fmla="*/ 6333811 h 6858000"/>
              <a:gd name="connsiteX10" fmla="*/ 5610170 w 6096000"/>
              <a:gd name="connsiteY10" fmla="*/ 6660775 h 6858000"/>
              <a:gd name="connsiteX11" fmla="*/ 5665398 w 6096000"/>
              <a:gd name="connsiteY11" fmla="*/ 6660775 h 6858000"/>
              <a:gd name="connsiteX12" fmla="*/ 5665398 w 6096000"/>
              <a:gd name="connsiteY12" fmla="*/ 6442562 h 6858000"/>
              <a:gd name="connsiteX13" fmla="*/ 5673980 w 6096000"/>
              <a:gd name="connsiteY13" fmla="*/ 6485064 h 6858000"/>
              <a:gd name="connsiteX14" fmla="*/ 5776834 w 6096000"/>
              <a:gd name="connsiteY14" fmla="*/ 6553231 h 6858000"/>
              <a:gd name="connsiteX15" fmla="*/ 5888460 w 6096000"/>
              <a:gd name="connsiteY15" fmla="*/ 6441621 h 6858000"/>
              <a:gd name="connsiteX16" fmla="*/ 5776834 w 6096000"/>
              <a:gd name="connsiteY16" fmla="*/ 6330010 h 6858000"/>
              <a:gd name="connsiteX17" fmla="*/ 0 w 6096000"/>
              <a:gd name="connsiteY17" fmla="*/ 0 h 6858000"/>
              <a:gd name="connsiteX18" fmla="*/ 6096000 w 6096000"/>
              <a:gd name="connsiteY18" fmla="*/ 0 h 6858000"/>
              <a:gd name="connsiteX19" fmla="*/ 6096000 w 6096000"/>
              <a:gd name="connsiteY19" fmla="*/ 6858000 h 6858000"/>
              <a:gd name="connsiteX20" fmla="*/ 0 w 6096000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096000" h="6858000">
                <a:moveTo>
                  <a:pt x="5776834" y="6385521"/>
                </a:moveTo>
                <a:cubicBezTo>
                  <a:pt x="5807823" y="6385521"/>
                  <a:pt x="5832942" y="6410636"/>
                  <a:pt x="5832942" y="6441621"/>
                </a:cubicBezTo>
                <a:cubicBezTo>
                  <a:pt x="5832942" y="6472595"/>
                  <a:pt x="5807823" y="6497721"/>
                  <a:pt x="5776834" y="6497721"/>
                </a:cubicBezTo>
                <a:cubicBezTo>
                  <a:pt x="5745845" y="6497721"/>
                  <a:pt x="5720726" y="6472605"/>
                  <a:pt x="5720726" y="6441621"/>
                </a:cubicBezTo>
                <a:cubicBezTo>
                  <a:pt x="5720726" y="6410636"/>
                  <a:pt x="5745845" y="6385521"/>
                  <a:pt x="5776834" y="6385521"/>
                </a:cubicBezTo>
                <a:close/>
                <a:moveTo>
                  <a:pt x="5776834" y="6330010"/>
                </a:moveTo>
                <a:cubicBezTo>
                  <a:pt x="5730598" y="6330010"/>
                  <a:pt x="5690926" y="6358119"/>
                  <a:pt x="5673980" y="6398177"/>
                </a:cubicBezTo>
                <a:lnTo>
                  <a:pt x="5665398" y="6440680"/>
                </a:lnTo>
                <a:lnTo>
                  <a:pt x="5665398" y="6333811"/>
                </a:lnTo>
                <a:lnTo>
                  <a:pt x="5610170" y="6333811"/>
                </a:lnTo>
                <a:lnTo>
                  <a:pt x="5610170" y="6660775"/>
                </a:lnTo>
                <a:lnTo>
                  <a:pt x="5665398" y="6660775"/>
                </a:lnTo>
                <a:lnTo>
                  <a:pt x="5665398" y="6442562"/>
                </a:lnTo>
                <a:lnTo>
                  <a:pt x="5673980" y="6485064"/>
                </a:lnTo>
                <a:cubicBezTo>
                  <a:pt x="5690926" y="6525123"/>
                  <a:pt x="5730598" y="6553231"/>
                  <a:pt x="5776834" y="6553231"/>
                </a:cubicBezTo>
                <a:cubicBezTo>
                  <a:pt x="5838482" y="6553231"/>
                  <a:pt x="5888460" y="6503260"/>
                  <a:pt x="5888460" y="6441621"/>
                </a:cubicBezTo>
                <a:cubicBezTo>
                  <a:pt x="5888450" y="6379981"/>
                  <a:pt x="5838482" y="6330010"/>
                  <a:pt x="5776834" y="6330010"/>
                </a:cubicBezTo>
                <a:close/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 tIns="144000">
            <a:no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99466DD-AFFA-B34D-8872-AB81C7B81062}"/>
              </a:ext>
            </a:extLst>
          </p:cNvPr>
          <p:cNvSpPr>
            <a:spLocks noGrp="1"/>
          </p:cNvSpPr>
          <p:nvPr userDrawn="1"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FB75669-ACF3-FF49-9469-338B02E14D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40588" y="621647"/>
            <a:ext cx="5327949" cy="637426"/>
          </a:xfrm>
        </p:spPr>
        <p:txBody>
          <a:bodyPr anchor="t"/>
          <a:lstStyle>
            <a:lvl1pPr algn="l">
              <a:defRPr lang="en-GB" sz="4000" b="0" i="0" kern="1200" dirty="0" smtClean="0">
                <a:solidFill>
                  <a:schemeClr val="tx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Text and image 1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FE920766-B14E-054D-AC23-7CBB1118E64C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7B5960-0AF6-2541-8603-436DC9EAB8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0588" y="1699651"/>
            <a:ext cx="5327949" cy="4077407"/>
          </a:xfrm>
        </p:spPr>
        <p:txBody>
          <a:bodyPr/>
          <a:lstStyle>
            <a:lvl1pPr marL="180975" indent="-180975">
              <a:buClr>
                <a:schemeClr val="accent2"/>
              </a:buClr>
              <a:tabLst/>
              <a:defRPr sz="1600" b="0" i="0">
                <a:latin typeface="Precisely Light" pitchFamily="2" charset="0"/>
              </a:defRPr>
            </a:lvl1pPr>
            <a:lvl2pPr marL="358775" indent="-179388">
              <a:buClr>
                <a:schemeClr val="accent2"/>
              </a:buClr>
              <a:tabLst/>
              <a:defRPr sz="1400" b="0" i="0">
                <a:latin typeface="Precisely Light" pitchFamily="2" charset="0"/>
              </a:defRPr>
            </a:lvl2pPr>
            <a:lvl3pPr marL="539750" indent="-179388">
              <a:buClr>
                <a:schemeClr val="accent2"/>
              </a:buClr>
              <a:tabLst/>
              <a:defRPr sz="1200" b="0" i="0">
                <a:latin typeface="Precisely Light" pitchFamily="2" charset="0"/>
              </a:defRPr>
            </a:lvl3pPr>
            <a:lvl4pPr marL="719138" indent="-179388">
              <a:buClr>
                <a:schemeClr val="accent2"/>
              </a:buClr>
              <a:tabLst/>
              <a:defRPr sz="1100" b="0" i="0">
                <a:latin typeface="Precisely Light" pitchFamily="2" charset="0"/>
              </a:defRPr>
            </a:lvl4pPr>
            <a:lvl5pPr marL="898525" indent="-179388">
              <a:buClr>
                <a:schemeClr val="accent2"/>
              </a:buClr>
              <a:tabLst/>
              <a:defRPr sz="1100" b="0" i="0">
                <a:latin typeface="Precisely Light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000" b="0" i="0">
                <a:latin typeface="Precisely Light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900" b="0" i="0">
                <a:latin typeface="Precisely Light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800" b="0" i="0">
                <a:latin typeface="Precisely Light" pitchFamily="2" charset="0"/>
              </a:defRPr>
            </a:lvl8pPr>
            <a:lvl9pPr marL="1619250" indent="-179388">
              <a:buClr>
                <a:schemeClr val="accent2"/>
              </a:buClr>
              <a:tabLst/>
              <a:defRPr sz="700" b="0" i="0">
                <a:latin typeface="Precisely Light" pitchFamily="2" charset="0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2379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28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EDC26C7-8E5B-9542-A1C9-4B2739F786B4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D7E623F-AC8C-C04F-9AB0-A2B39C3AF10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0" y="0"/>
            <a:ext cx="6096000" cy="6858000"/>
          </a:xfrm>
          <a:custGeom>
            <a:avLst/>
            <a:gdLst>
              <a:gd name="connsiteX0" fmla="*/ 5776834 w 6096000"/>
              <a:gd name="connsiteY0" fmla="*/ 6385521 h 6858000"/>
              <a:gd name="connsiteX1" fmla="*/ 5832942 w 6096000"/>
              <a:gd name="connsiteY1" fmla="*/ 6441621 h 6858000"/>
              <a:gd name="connsiteX2" fmla="*/ 5776834 w 6096000"/>
              <a:gd name="connsiteY2" fmla="*/ 6497721 h 6858000"/>
              <a:gd name="connsiteX3" fmla="*/ 5720726 w 6096000"/>
              <a:gd name="connsiteY3" fmla="*/ 6441621 h 6858000"/>
              <a:gd name="connsiteX4" fmla="*/ 5776834 w 6096000"/>
              <a:gd name="connsiteY4" fmla="*/ 6385521 h 6858000"/>
              <a:gd name="connsiteX5" fmla="*/ 5776834 w 6096000"/>
              <a:gd name="connsiteY5" fmla="*/ 6330010 h 6858000"/>
              <a:gd name="connsiteX6" fmla="*/ 5673980 w 6096000"/>
              <a:gd name="connsiteY6" fmla="*/ 6398177 h 6858000"/>
              <a:gd name="connsiteX7" fmla="*/ 5665398 w 6096000"/>
              <a:gd name="connsiteY7" fmla="*/ 6440680 h 6858000"/>
              <a:gd name="connsiteX8" fmla="*/ 5665398 w 6096000"/>
              <a:gd name="connsiteY8" fmla="*/ 6333811 h 6858000"/>
              <a:gd name="connsiteX9" fmla="*/ 5610170 w 6096000"/>
              <a:gd name="connsiteY9" fmla="*/ 6333811 h 6858000"/>
              <a:gd name="connsiteX10" fmla="*/ 5610170 w 6096000"/>
              <a:gd name="connsiteY10" fmla="*/ 6660775 h 6858000"/>
              <a:gd name="connsiteX11" fmla="*/ 5665398 w 6096000"/>
              <a:gd name="connsiteY11" fmla="*/ 6660775 h 6858000"/>
              <a:gd name="connsiteX12" fmla="*/ 5665398 w 6096000"/>
              <a:gd name="connsiteY12" fmla="*/ 6442562 h 6858000"/>
              <a:gd name="connsiteX13" fmla="*/ 5673980 w 6096000"/>
              <a:gd name="connsiteY13" fmla="*/ 6485064 h 6858000"/>
              <a:gd name="connsiteX14" fmla="*/ 5776834 w 6096000"/>
              <a:gd name="connsiteY14" fmla="*/ 6553231 h 6858000"/>
              <a:gd name="connsiteX15" fmla="*/ 5888460 w 6096000"/>
              <a:gd name="connsiteY15" fmla="*/ 6441621 h 6858000"/>
              <a:gd name="connsiteX16" fmla="*/ 5776834 w 6096000"/>
              <a:gd name="connsiteY16" fmla="*/ 6330010 h 6858000"/>
              <a:gd name="connsiteX17" fmla="*/ 0 w 6096000"/>
              <a:gd name="connsiteY17" fmla="*/ 0 h 6858000"/>
              <a:gd name="connsiteX18" fmla="*/ 6096000 w 6096000"/>
              <a:gd name="connsiteY18" fmla="*/ 0 h 6858000"/>
              <a:gd name="connsiteX19" fmla="*/ 6096000 w 6096000"/>
              <a:gd name="connsiteY19" fmla="*/ 6858000 h 6858000"/>
              <a:gd name="connsiteX20" fmla="*/ 0 w 6096000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096000" h="6858000">
                <a:moveTo>
                  <a:pt x="5776834" y="6385521"/>
                </a:moveTo>
                <a:cubicBezTo>
                  <a:pt x="5807823" y="6385521"/>
                  <a:pt x="5832942" y="6410636"/>
                  <a:pt x="5832942" y="6441621"/>
                </a:cubicBezTo>
                <a:cubicBezTo>
                  <a:pt x="5832942" y="6472595"/>
                  <a:pt x="5807823" y="6497721"/>
                  <a:pt x="5776834" y="6497721"/>
                </a:cubicBezTo>
                <a:cubicBezTo>
                  <a:pt x="5745845" y="6497721"/>
                  <a:pt x="5720726" y="6472605"/>
                  <a:pt x="5720726" y="6441621"/>
                </a:cubicBezTo>
                <a:cubicBezTo>
                  <a:pt x="5720726" y="6410636"/>
                  <a:pt x="5745845" y="6385521"/>
                  <a:pt x="5776834" y="6385521"/>
                </a:cubicBezTo>
                <a:close/>
                <a:moveTo>
                  <a:pt x="5776834" y="6330010"/>
                </a:moveTo>
                <a:cubicBezTo>
                  <a:pt x="5730598" y="6330010"/>
                  <a:pt x="5690926" y="6358119"/>
                  <a:pt x="5673980" y="6398177"/>
                </a:cubicBezTo>
                <a:lnTo>
                  <a:pt x="5665398" y="6440680"/>
                </a:lnTo>
                <a:lnTo>
                  <a:pt x="5665398" y="6333811"/>
                </a:lnTo>
                <a:lnTo>
                  <a:pt x="5610170" y="6333811"/>
                </a:lnTo>
                <a:lnTo>
                  <a:pt x="5610170" y="6660775"/>
                </a:lnTo>
                <a:lnTo>
                  <a:pt x="5665398" y="6660775"/>
                </a:lnTo>
                <a:lnTo>
                  <a:pt x="5665398" y="6442562"/>
                </a:lnTo>
                <a:lnTo>
                  <a:pt x="5673980" y="6485064"/>
                </a:lnTo>
                <a:cubicBezTo>
                  <a:pt x="5690926" y="6525123"/>
                  <a:pt x="5730598" y="6553231"/>
                  <a:pt x="5776834" y="6553231"/>
                </a:cubicBezTo>
                <a:cubicBezTo>
                  <a:pt x="5838482" y="6553231"/>
                  <a:pt x="5888460" y="6503260"/>
                  <a:pt x="5888460" y="6441621"/>
                </a:cubicBezTo>
                <a:cubicBezTo>
                  <a:pt x="5888450" y="6379981"/>
                  <a:pt x="5838482" y="6330010"/>
                  <a:pt x="5776834" y="6330010"/>
                </a:cubicBezTo>
                <a:close/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 tIns="144000">
            <a:no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99466DD-AFFA-B34D-8872-AB81C7B81062}"/>
              </a:ext>
            </a:extLst>
          </p:cNvPr>
          <p:cNvSpPr>
            <a:spLocks noGrp="1"/>
          </p:cNvSpPr>
          <p:nvPr userDrawn="1"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FB75669-ACF3-FF49-9469-338B02E14D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40588" y="621647"/>
            <a:ext cx="5327949" cy="637426"/>
          </a:xfrm>
        </p:spPr>
        <p:txBody>
          <a:bodyPr anchor="t"/>
          <a:lstStyle>
            <a:lvl1pPr algn="l">
              <a:defRPr lang="en-GB" sz="4000" b="0" i="0" kern="1200" dirty="0" smtClean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Text and image 2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FE920766-B14E-054D-AC23-7CBB1118E64C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7B5960-0AF6-2541-8603-436DC9EAB8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0588" y="1699651"/>
            <a:ext cx="5327949" cy="4077407"/>
          </a:xfrm>
        </p:spPr>
        <p:txBody>
          <a:bodyPr/>
          <a:lstStyle>
            <a:lvl1pPr marL="180975" indent="-180975">
              <a:buClr>
                <a:schemeClr val="bg1"/>
              </a:buClr>
              <a:tabLst/>
              <a:defRPr sz="1600" b="0" i="0">
                <a:solidFill>
                  <a:schemeClr val="bg1"/>
                </a:solidFill>
                <a:latin typeface="Precisely Light" pitchFamily="2" charset="0"/>
              </a:defRPr>
            </a:lvl1pPr>
            <a:lvl2pPr marL="358775" indent="-179388">
              <a:buClr>
                <a:schemeClr val="bg1"/>
              </a:buClr>
              <a:tabLst/>
              <a:defRPr sz="1400" b="0" i="0">
                <a:solidFill>
                  <a:schemeClr val="bg1"/>
                </a:solidFill>
                <a:latin typeface="Precisely Light" pitchFamily="2" charset="0"/>
              </a:defRPr>
            </a:lvl2pPr>
            <a:lvl3pPr marL="539750" indent="-179388">
              <a:buClr>
                <a:schemeClr val="bg1"/>
              </a:buClr>
              <a:tabLst/>
              <a:defRPr sz="1200" b="0" i="0">
                <a:solidFill>
                  <a:schemeClr val="bg1"/>
                </a:solidFill>
                <a:latin typeface="Precisely Light" pitchFamily="2" charset="0"/>
              </a:defRPr>
            </a:lvl3pPr>
            <a:lvl4pPr marL="719138" indent="-179388">
              <a:buClr>
                <a:schemeClr val="bg1"/>
              </a:buClr>
              <a:tabLst/>
              <a:defRPr sz="1100" b="0" i="0">
                <a:solidFill>
                  <a:schemeClr val="bg1"/>
                </a:solidFill>
                <a:latin typeface="Precisely Light" pitchFamily="2" charset="0"/>
              </a:defRPr>
            </a:lvl4pPr>
            <a:lvl5pPr marL="898525" indent="-179388">
              <a:buClr>
                <a:schemeClr val="bg1"/>
              </a:buClr>
              <a:tabLst/>
              <a:defRPr sz="1100" b="0" i="0">
                <a:solidFill>
                  <a:schemeClr val="bg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bg1"/>
              </a:buClr>
              <a:tabLst/>
              <a:defRPr sz="1000" b="0" i="0">
                <a:solidFill>
                  <a:schemeClr val="bg1"/>
                </a:solidFill>
                <a:latin typeface="Precisely Light" pitchFamily="2" charset="0"/>
              </a:defRPr>
            </a:lvl6pPr>
            <a:lvl7pPr marL="1258888" indent="-179388">
              <a:buClr>
                <a:schemeClr val="bg1"/>
              </a:buClr>
              <a:tabLst/>
              <a:defRPr sz="900" b="0" i="0">
                <a:solidFill>
                  <a:schemeClr val="bg1"/>
                </a:solidFill>
                <a:latin typeface="Precisely Light" pitchFamily="2" charset="0"/>
              </a:defRPr>
            </a:lvl7pPr>
            <a:lvl8pPr marL="1439863" indent="-179388">
              <a:buClr>
                <a:schemeClr val="bg1"/>
              </a:buClr>
              <a:tabLst/>
              <a:defRPr sz="800" b="0" i="0">
                <a:solidFill>
                  <a:schemeClr val="bg1"/>
                </a:solidFill>
                <a:latin typeface="Precisely Light" pitchFamily="2" charset="0"/>
              </a:defRPr>
            </a:lvl8pPr>
            <a:lvl9pPr marL="1619250" indent="-179388">
              <a:buClr>
                <a:schemeClr val="bg1"/>
              </a:buClr>
              <a:tabLst/>
              <a:defRPr sz="700" b="0" i="0">
                <a:solidFill>
                  <a:schemeClr val="bg1"/>
                </a:solidFill>
                <a:latin typeface="Precisely Light" pitchFamily="2" charset="0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776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28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line 2 column tex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20">
            <a:extLst>
              <a:ext uri="{FF2B5EF4-FFF2-40B4-BE49-F238E27FC236}">
                <a16:creationId xmlns:a16="http://schemas.microsoft.com/office/drawing/2014/main" id="{768435C7-E682-A242-A34E-7F48CBA0864E}"/>
              </a:ext>
            </a:extLst>
          </p:cNvPr>
          <p:cNvSpPr/>
          <p:nvPr/>
        </p:nvSpPr>
        <p:spPr>
          <a:xfrm>
            <a:off x="4120171" y="5475941"/>
            <a:ext cx="338652" cy="1381898"/>
          </a:xfrm>
          <a:custGeom>
            <a:avLst/>
            <a:gdLst>
              <a:gd name="connsiteX0" fmla="*/ 0 w 329374"/>
              <a:gd name="connsiteY0" fmla="*/ 0 h 1344040"/>
              <a:gd name="connsiteX1" fmla="*/ 329374 w 329374"/>
              <a:gd name="connsiteY1" fmla="*/ 0 h 1344040"/>
              <a:gd name="connsiteX2" fmla="*/ 329374 w 329374"/>
              <a:gd name="connsiteY2" fmla="*/ 1344041 h 1344040"/>
              <a:gd name="connsiteX3" fmla="*/ 0 w 329374"/>
              <a:gd name="connsiteY3" fmla="*/ 1344041 h 134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9374" h="1344040">
                <a:moveTo>
                  <a:pt x="0" y="0"/>
                </a:moveTo>
                <a:lnTo>
                  <a:pt x="329374" y="0"/>
                </a:lnTo>
                <a:lnTo>
                  <a:pt x="329374" y="1344041"/>
                </a:lnTo>
                <a:lnTo>
                  <a:pt x="0" y="1344041"/>
                </a:lnTo>
                <a:close/>
              </a:path>
            </a:pathLst>
          </a:custGeom>
          <a:solidFill>
            <a:schemeClr val="accent2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 dirty="0">
              <a:latin typeface="Precisely Light" pitchFamily="2" charset="0"/>
            </a:endParaRP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3E9727E3-50EA-A141-AC82-4A61EFB5C58A}"/>
              </a:ext>
            </a:extLst>
          </p:cNvPr>
          <p:cNvSpPr/>
          <p:nvPr/>
        </p:nvSpPr>
        <p:spPr>
          <a:xfrm>
            <a:off x="8748613" y="5475941"/>
            <a:ext cx="338652" cy="1381898"/>
          </a:xfrm>
          <a:custGeom>
            <a:avLst/>
            <a:gdLst>
              <a:gd name="connsiteX0" fmla="*/ 0 w 329374"/>
              <a:gd name="connsiteY0" fmla="*/ 0 h 1344040"/>
              <a:gd name="connsiteX1" fmla="*/ 329375 w 329374"/>
              <a:gd name="connsiteY1" fmla="*/ 0 h 1344040"/>
              <a:gd name="connsiteX2" fmla="*/ 329375 w 329374"/>
              <a:gd name="connsiteY2" fmla="*/ 1344041 h 1344040"/>
              <a:gd name="connsiteX3" fmla="*/ 0 w 329374"/>
              <a:gd name="connsiteY3" fmla="*/ 1344041 h 134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9374" h="1344040">
                <a:moveTo>
                  <a:pt x="0" y="0"/>
                </a:moveTo>
                <a:lnTo>
                  <a:pt x="329375" y="0"/>
                </a:lnTo>
                <a:lnTo>
                  <a:pt x="329375" y="1344041"/>
                </a:lnTo>
                <a:lnTo>
                  <a:pt x="0" y="1344041"/>
                </a:lnTo>
                <a:close/>
              </a:path>
            </a:pathLst>
          </a:custGeom>
          <a:solidFill>
            <a:schemeClr val="accent2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 dirty="0">
              <a:latin typeface="Precisely Light" pitchFamily="2" charset="0"/>
            </a:endParaRPr>
          </a:p>
        </p:txBody>
      </p:sp>
      <p:grpSp>
        <p:nvGrpSpPr>
          <p:cNvPr id="23" name="Graphic 6">
            <a:extLst>
              <a:ext uri="{FF2B5EF4-FFF2-40B4-BE49-F238E27FC236}">
                <a16:creationId xmlns:a16="http://schemas.microsoft.com/office/drawing/2014/main" id="{C4BFACA1-6C42-354D-99D0-D34466E7A432}"/>
              </a:ext>
            </a:extLst>
          </p:cNvPr>
          <p:cNvGrpSpPr/>
          <p:nvPr/>
        </p:nvGrpSpPr>
        <p:grpSpPr>
          <a:xfrm>
            <a:off x="507684" y="5476070"/>
            <a:ext cx="11682944" cy="1381769"/>
            <a:chOff x="660780" y="5289041"/>
            <a:chExt cx="11362880" cy="1343914"/>
          </a:xfrm>
          <a:solidFill>
            <a:schemeClr val="accent2"/>
          </a:solidFill>
        </p:grpSpPr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096CC920-38F1-BF44-893C-A31A8D416984}"/>
                </a:ext>
              </a:extLst>
            </p:cNvPr>
            <p:cNvSpPr/>
            <p:nvPr/>
          </p:nvSpPr>
          <p:spPr>
            <a:xfrm>
              <a:off x="10679747" y="5289041"/>
              <a:ext cx="1343914" cy="1343914"/>
            </a:xfrm>
            <a:custGeom>
              <a:avLst/>
              <a:gdLst>
                <a:gd name="connsiteX0" fmla="*/ 672465 w 1343914"/>
                <a:gd name="connsiteY0" fmla="*/ 1020509 h 1343914"/>
                <a:gd name="connsiteX1" fmla="*/ 1020826 w 1343914"/>
                <a:gd name="connsiteY1" fmla="*/ 671640 h 1343914"/>
                <a:gd name="connsiteX2" fmla="*/ 671957 w 1343914"/>
                <a:gd name="connsiteY2" fmla="*/ 323279 h 1343914"/>
                <a:gd name="connsiteX3" fmla="*/ 323597 w 1343914"/>
                <a:gd name="connsiteY3" fmla="*/ 671957 h 1343914"/>
                <a:gd name="connsiteX4" fmla="*/ 672465 w 1343914"/>
                <a:gd name="connsiteY4" fmla="*/ 1020509 h 1343914"/>
                <a:gd name="connsiteX5" fmla="*/ 672465 w 1343914"/>
                <a:gd name="connsiteY5" fmla="*/ 0 h 1343914"/>
                <a:gd name="connsiteX6" fmla="*/ 1343914 w 1343914"/>
                <a:gd name="connsiteY6" fmla="*/ 672465 h 1343914"/>
                <a:gd name="connsiteX7" fmla="*/ 671449 w 1343914"/>
                <a:gd name="connsiteY7" fmla="*/ 1343915 h 1343914"/>
                <a:gd name="connsiteX8" fmla="*/ 0 w 1343914"/>
                <a:gd name="connsiteY8" fmla="*/ 671957 h 1343914"/>
                <a:gd name="connsiteX9" fmla="*/ 672465 w 1343914"/>
                <a:gd name="connsiteY9" fmla="*/ 0 h 1343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3914" h="1343914">
                  <a:moveTo>
                    <a:pt x="672465" y="1020509"/>
                  </a:moveTo>
                  <a:cubicBezTo>
                    <a:pt x="864997" y="1020369"/>
                    <a:pt x="1020953" y="864172"/>
                    <a:pt x="1020826" y="671640"/>
                  </a:cubicBezTo>
                  <a:cubicBezTo>
                    <a:pt x="1020699" y="479108"/>
                    <a:pt x="864489" y="323139"/>
                    <a:pt x="671957" y="323279"/>
                  </a:cubicBezTo>
                  <a:cubicBezTo>
                    <a:pt x="479489" y="323418"/>
                    <a:pt x="323533" y="479495"/>
                    <a:pt x="323597" y="671957"/>
                  </a:cubicBezTo>
                  <a:cubicBezTo>
                    <a:pt x="323977" y="864419"/>
                    <a:pt x="479996" y="1020299"/>
                    <a:pt x="672465" y="1020509"/>
                  </a:cubicBezTo>
                  <a:moveTo>
                    <a:pt x="672465" y="0"/>
                  </a:moveTo>
                  <a:cubicBezTo>
                    <a:pt x="1043559" y="279"/>
                    <a:pt x="1344168" y="301352"/>
                    <a:pt x="1343914" y="672465"/>
                  </a:cubicBezTo>
                  <a:cubicBezTo>
                    <a:pt x="1343660" y="1043578"/>
                    <a:pt x="1042543" y="1344168"/>
                    <a:pt x="671449" y="1343915"/>
                  </a:cubicBezTo>
                  <a:cubicBezTo>
                    <a:pt x="300546" y="1343660"/>
                    <a:pt x="0" y="1042867"/>
                    <a:pt x="0" y="671957"/>
                  </a:cubicBezTo>
                  <a:cubicBezTo>
                    <a:pt x="635" y="300908"/>
                    <a:pt x="301434" y="349"/>
                    <a:pt x="672465" y="0"/>
                  </a:cubicBezTo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81B31E01-80EF-694E-9E36-75CFCFF22373}"/>
                </a:ext>
              </a:extLst>
            </p:cNvPr>
            <p:cNvSpPr/>
            <p:nvPr/>
          </p:nvSpPr>
          <p:spPr>
            <a:xfrm>
              <a:off x="2170493" y="5289041"/>
              <a:ext cx="1343914" cy="1343914"/>
            </a:xfrm>
            <a:custGeom>
              <a:avLst/>
              <a:gdLst>
                <a:gd name="connsiteX0" fmla="*/ 672529 w 1343914"/>
                <a:gd name="connsiteY0" fmla="*/ 1020509 h 1343914"/>
                <a:gd name="connsiteX1" fmla="*/ 1020889 w 1343914"/>
                <a:gd name="connsiteY1" fmla="*/ 671640 h 1343914"/>
                <a:gd name="connsiteX2" fmla="*/ 672021 w 1343914"/>
                <a:gd name="connsiteY2" fmla="*/ 323279 h 1343914"/>
                <a:gd name="connsiteX3" fmla="*/ 323660 w 1343914"/>
                <a:gd name="connsiteY3" fmla="*/ 671957 h 1343914"/>
                <a:gd name="connsiteX4" fmla="*/ 672529 w 1343914"/>
                <a:gd name="connsiteY4" fmla="*/ 1020509 h 1343914"/>
                <a:gd name="connsiteX5" fmla="*/ 672529 w 1343914"/>
                <a:gd name="connsiteY5" fmla="*/ 0 h 1343914"/>
                <a:gd name="connsiteX6" fmla="*/ 1343914 w 1343914"/>
                <a:gd name="connsiteY6" fmla="*/ 672529 h 1343914"/>
                <a:gd name="connsiteX7" fmla="*/ 671386 w 1343914"/>
                <a:gd name="connsiteY7" fmla="*/ 1343915 h 1343914"/>
                <a:gd name="connsiteX8" fmla="*/ 0 w 1343914"/>
                <a:gd name="connsiteY8" fmla="*/ 671957 h 1343914"/>
                <a:gd name="connsiteX9" fmla="*/ 672529 w 1343914"/>
                <a:gd name="connsiteY9" fmla="*/ 0 h 1343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3914" h="1343914">
                  <a:moveTo>
                    <a:pt x="672529" y="1020509"/>
                  </a:moveTo>
                  <a:cubicBezTo>
                    <a:pt x="865061" y="1020369"/>
                    <a:pt x="1021029" y="864172"/>
                    <a:pt x="1020889" y="671640"/>
                  </a:cubicBezTo>
                  <a:cubicBezTo>
                    <a:pt x="1020750" y="479108"/>
                    <a:pt x="864552" y="323139"/>
                    <a:pt x="672021" y="323279"/>
                  </a:cubicBezTo>
                  <a:cubicBezTo>
                    <a:pt x="479558" y="323418"/>
                    <a:pt x="323628" y="479495"/>
                    <a:pt x="323660" y="671957"/>
                  </a:cubicBezTo>
                  <a:cubicBezTo>
                    <a:pt x="324047" y="864419"/>
                    <a:pt x="480066" y="1020299"/>
                    <a:pt x="672529" y="1020509"/>
                  </a:cubicBezTo>
                  <a:moveTo>
                    <a:pt x="672529" y="0"/>
                  </a:moveTo>
                  <a:cubicBezTo>
                    <a:pt x="1043642" y="317"/>
                    <a:pt x="1344232" y="301416"/>
                    <a:pt x="1343914" y="672529"/>
                  </a:cubicBezTo>
                  <a:cubicBezTo>
                    <a:pt x="1343597" y="1043642"/>
                    <a:pt x="1042499" y="1344232"/>
                    <a:pt x="671386" y="1343915"/>
                  </a:cubicBezTo>
                  <a:cubicBezTo>
                    <a:pt x="300495" y="1343597"/>
                    <a:pt x="0" y="1042848"/>
                    <a:pt x="0" y="671957"/>
                  </a:cubicBezTo>
                  <a:cubicBezTo>
                    <a:pt x="629" y="300882"/>
                    <a:pt x="301454" y="317"/>
                    <a:pt x="672529" y="0"/>
                  </a:cubicBezTo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C0C54FFE-0A00-514D-8013-19399C49FD26}"/>
                </a:ext>
              </a:extLst>
            </p:cNvPr>
            <p:cNvSpPr/>
            <p:nvPr/>
          </p:nvSpPr>
          <p:spPr>
            <a:xfrm>
              <a:off x="660780" y="5289041"/>
              <a:ext cx="1343914" cy="1343914"/>
            </a:xfrm>
            <a:custGeom>
              <a:avLst/>
              <a:gdLst>
                <a:gd name="connsiteX0" fmla="*/ 672719 w 1343914"/>
                <a:gd name="connsiteY0" fmla="*/ 1020509 h 1343914"/>
                <a:gd name="connsiteX1" fmla="*/ 1020699 w 1343914"/>
                <a:gd name="connsiteY1" fmla="*/ 671259 h 1343914"/>
                <a:gd name="connsiteX2" fmla="*/ 671449 w 1343914"/>
                <a:gd name="connsiteY2" fmla="*/ 323279 h 1343914"/>
                <a:gd name="connsiteX3" fmla="*/ 323469 w 1343914"/>
                <a:gd name="connsiteY3" fmla="*/ 671957 h 1343914"/>
                <a:gd name="connsiteX4" fmla="*/ 672719 w 1343914"/>
                <a:gd name="connsiteY4" fmla="*/ 1020509 h 1343914"/>
                <a:gd name="connsiteX5" fmla="*/ 672719 w 1343914"/>
                <a:gd name="connsiteY5" fmla="*/ 0 h 1343914"/>
                <a:gd name="connsiteX6" fmla="*/ 1343914 w 1343914"/>
                <a:gd name="connsiteY6" fmla="*/ 672719 h 1343914"/>
                <a:gd name="connsiteX7" fmla="*/ 671195 w 1343914"/>
                <a:gd name="connsiteY7" fmla="*/ 1343915 h 1343914"/>
                <a:gd name="connsiteX8" fmla="*/ 0 w 1343914"/>
                <a:gd name="connsiteY8" fmla="*/ 671957 h 1343914"/>
                <a:gd name="connsiteX9" fmla="*/ 672719 w 1343914"/>
                <a:gd name="connsiteY9" fmla="*/ 0 h 1343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3914" h="1343914">
                  <a:moveTo>
                    <a:pt x="672719" y="1020509"/>
                  </a:moveTo>
                  <a:cubicBezTo>
                    <a:pt x="865251" y="1020159"/>
                    <a:pt x="1021048" y="863797"/>
                    <a:pt x="1020699" y="671259"/>
                  </a:cubicBezTo>
                  <a:cubicBezTo>
                    <a:pt x="1020350" y="478727"/>
                    <a:pt x="863981" y="322930"/>
                    <a:pt x="671449" y="323279"/>
                  </a:cubicBezTo>
                  <a:cubicBezTo>
                    <a:pt x="479139" y="323628"/>
                    <a:pt x="323437" y="479647"/>
                    <a:pt x="323469" y="671957"/>
                  </a:cubicBezTo>
                  <a:cubicBezTo>
                    <a:pt x="323856" y="864572"/>
                    <a:pt x="480105" y="1020509"/>
                    <a:pt x="672719" y="1020509"/>
                  </a:cubicBezTo>
                  <a:moveTo>
                    <a:pt x="672719" y="0"/>
                  </a:moveTo>
                  <a:cubicBezTo>
                    <a:pt x="1043832" y="419"/>
                    <a:pt x="1344333" y="301606"/>
                    <a:pt x="1343914" y="672719"/>
                  </a:cubicBezTo>
                  <a:cubicBezTo>
                    <a:pt x="1343495" y="1043832"/>
                    <a:pt x="1042308" y="1344359"/>
                    <a:pt x="671195" y="1343915"/>
                  </a:cubicBezTo>
                  <a:cubicBezTo>
                    <a:pt x="300380" y="1343470"/>
                    <a:pt x="0" y="1042772"/>
                    <a:pt x="0" y="671957"/>
                  </a:cubicBezTo>
                  <a:cubicBezTo>
                    <a:pt x="629" y="300806"/>
                    <a:pt x="301568" y="210"/>
                    <a:pt x="672719" y="0"/>
                  </a:cubicBezTo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</p:grpSp>
      <p:sp>
        <p:nvSpPr>
          <p:cNvPr id="24" name="Freeform 23">
            <a:extLst>
              <a:ext uri="{FF2B5EF4-FFF2-40B4-BE49-F238E27FC236}">
                <a16:creationId xmlns:a16="http://schemas.microsoft.com/office/drawing/2014/main" id="{02ECB1D9-BA20-1F45-816D-86EED277E923}"/>
              </a:ext>
            </a:extLst>
          </p:cNvPr>
          <p:cNvSpPr/>
          <p:nvPr/>
        </p:nvSpPr>
        <p:spPr>
          <a:xfrm>
            <a:off x="262" y="5475941"/>
            <a:ext cx="338652" cy="1381898"/>
          </a:xfrm>
          <a:custGeom>
            <a:avLst/>
            <a:gdLst>
              <a:gd name="connsiteX0" fmla="*/ 0 w 329374"/>
              <a:gd name="connsiteY0" fmla="*/ 0 h 1344040"/>
              <a:gd name="connsiteX1" fmla="*/ 329375 w 329374"/>
              <a:gd name="connsiteY1" fmla="*/ 0 h 1344040"/>
              <a:gd name="connsiteX2" fmla="*/ 329375 w 329374"/>
              <a:gd name="connsiteY2" fmla="*/ 1344041 h 1344040"/>
              <a:gd name="connsiteX3" fmla="*/ 0 w 329374"/>
              <a:gd name="connsiteY3" fmla="*/ 1344041 h 134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9374" h="1344040">
                <a:moveTo>
                  <a:pt x="0" y="0"/>
                </a:moveTo>
                <a:lnTo>
                  <a:pt x="329375" y="0"/>
                </a:lnTo>
                <a:lnTo>
                  <a:pt x="329375" y="1344041"/>
                </a:lnTo>
                <a:lnTo>
                  <a:pt x="0" y="1344041"/>
                </a:lnTo>
                <a:close/>
              </a:path>
            </a:pathLst>
          </a:custGeom>
          <a:solidFill>
            <a:schemeClr val="accent2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 dirty="0">
              <a:latin typeface="Precisely Light" pitchFamily="2" charset="0"/>
            </a:endParaRPr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18669624-CE9F-314F-ACD0-777164C7C3FA}"/>
              </a:ext>
            </a:extLst>
          </p:cNvPr>
          <p:cNvSpPr/>
          <p:nvPr/>
        </p:nvSpPr>
        <p:spPr>
          <a:xfrm>
            <a:off x="3612159" y="5475941"/>
            <a:ext cx="338652" cy="1381898"/>
          </a:xfrm>
          <a:custGeom>
            <a:avLst/>
            <a:gdLst>
              <a:gd name="connsiteX0" fmla="*/ 0 w 329374"/>
              <a:gd name="connsiteY0" fmla="*/ 0 h 1344040"/>
              <a:gd name="connsiteX1" fmla="*/ 329374 w 329374"/>
              <a:gd name="connsiteY1" fmla="*/ 0 h 1344040"/>
              <a:gd name="connsiteX2" fmla="*/ 329374 w 329374"/>
              <a:gd name="connsiteY2" fmla="*/ 1344041 h 1344040"/>
              <a:gd name="connsiteX3" fmla="*/ 0 w 329374"/>
              <a:gd name="connsiteY3" fmla="*/ 1344041 h 134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9374" h="1344040">
                <a:moveTo>
                  <a:pt x="0" y="0"/>
                </a:moveTo>
                <a:lnTo>
                  <a:pt x="329374" y="0"/>
                </a:lnTo>
                <a:lnTo>
                  <a:pt x="329374" y="1344041"/>
                </a:lnTo>
                <a:lnTo>
                  <a:pt x="0" y="1344041"/>
                </a:lnTo>
                <a:close/>
              </a:path>
            </a:pathLst>
          </a:custGeom>
          <a:solidFill>
            <a:schemeClr val="accent2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 dirty="0">
              <a:latin typeface="Precisely Light" pitchFamily="2" charset="0"/>
            </a:endParaRPr>
          </a:p>
        </p:txBody>
      </p:sp>
      <p:grpSp>
        <p:nvGrpSpPr>
          <p:cNvPr id="26" name="Graphic 6">
            <a:extLst>
              <a:ext uri="{FF2B5EF4-FFF2-40B4-BE49-F238E27FC236}">
                <a16:creationId xmlns:a16="http://schemas.microsoft.com/office/drawing/2014/main" id="{C4506582-359F-354E-8229-678A39789214}"/>
              </a:ext>
            </a:extLst>
          </p:cNvPr>
          <p:cNvGrpSpPr/>
          <p:nvPr/>
        </p:nvGrpSpPr>
        <p:grpSpPr>
          <a:xfrm>
            <a:off x="6688364" y="5476070"/>
            <a:ext cx="3949963" cy="1381769"/>
            <a:chOff x="6672135" y="5289041"/>
            <a:chExt cx="3841750" cy="1343914"/>
          </a:xfrm>
          <a:solidFill>
            <a:schemeClr val="accent2"/>
          </a:solidFill>
        </p:grpSpPr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DF2171FA-3ED0-9C43-B864-B70B00FBF042}"/>
                </a:ext>
              </a:extLst>
            </p:cNvPr>
            <p:cNvSpPr/>
            <p:nvPr/>
          </p:nvSpPr>
          <p:spPr>
            <a:xfrm>
              <a:off x="9169971" y="5289041"/>
              <a:ext cx="1343914" cy="1343914"/>
            </a:xfrm>
            <a:custGeom>
              <a:avLst/>
              <a:gdLst>
                <a:gd name="connsiteX0" fmla="*/ 672529 w 1343914"/>
                <a:gd name="connsiteY0" fmla="*/ 1020509 h 1343914"/>
                <a:gd name="connsiteX1" fmla="*/ 1020890 w 1343914"/>
                <a:gd name="connsiteY1" fmla="*/ 671640 h 1343914"/>
                <a:gd name="connsiteX2" fmla="*/ 672021 w 1343914"/>
                <a:gd name="connsiteY2" fmla="*/ 323279 h 1343914"/>
                <a:gd name="connsiteX3" fmla="*/ 323660 w 1343914"/>
                <a:gd name="connsiteY3" fmla="*/ 671957 h 1343914"/>
                <a:gd name="connsiteX4" fmla="*/ 672529 w 1343914"/>
                <a:gd name="connsiteY4" fmla="*/ 1020509 h 1343914"/>
                <a:gd name="connsiteX5" fmla="*/ 672529 w 1343914"/>
                <a:gd name="connsiteY5" fmla="*/ 0 h 1343914"/>
                <a:gd name="connsiteX6" fmla="*/ 1343914 w 1343914"/>
                <a:gd name="connsiteY6" fmla="*/ 672529 h 1343914"/>
                <a:gd name="connsiteX7" fmla="*/ 671385 w 1343914"/>
                <a:gd name="connsiteY7" fmla="*/ 1343915 h 1343914"/>
                <a:gd name="connsiteX8" fmla="*/ 0 w 1343914"/>
                <a:gd name="connsiteY8" fmla="*/ 671957 h 1343914"/>
                <a:gd name="connsiteX9" fmla="*/ 672529 w 1343914"/>
                <a:gd name="connsiteY9" fmla="*/ 0 h 1343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3914" h="1343914">
                  <a:moveTo>
                    <a:pt x="672529" y="1020509"/>
                  </a:moveTo>
                  <a:cubicBezTo>
                    <a:pt x="865060" y="1020369"/>
                    <a:pt x="1021017" y="864172"/>
                    <a:pt x="1020890" y="671640"/>
                  </a:cubicBezTo>
                  <a:cubicBezTo>
                    <a:pt x="1020763" y="479108"/>
                    <a:pt x="864553" y="323139"/>
                    <a:pt x="672021" y="323279"/>
                  </a:cubicBezTo>
                  <a:cubicBezTo>
                    <a:pt x="479552" y="323418"/>
                    <a:pt x="323597" y="479495"/>
                    <a:pt x="323660" y="671957"/>
                  </a:cubicBezTo>
                  <a:cubicBezTo>
                    <a:pt x="324041" y="864419"/>
                    <a:pt x="480060" y="1020299"/>
                    <a:pt x="672529" y="1020509"/>
                  </a:cubicBezTo>
                  <a:moveTo>
                    <a:pt x="672529" y="0"/>
                  </a:moveTo>
                  <a:cubicBezTo>
                    <a:pt x="1043622" y="317"/>
                    <a:pt x="1344232" y="301416"/>
                    <a:pt x="1343914" y="672529"/>
                  </a:cubicBezTo>
                  <a:cubicBezTo>
                    <a:pt x="1343597" y="1043642"/>
                    <a:pt x="1042480" y="1344232"/>
                    <a:pt x="671385" y="1343915"/>
                  </a:cubicBezTo>
                  <a:cubicBezTo>
                    <a:pt x="300482" y="1343597"/>
                    <a:pt x="0" y="1042848"/>
                    <a:pt x="0" y="671957"/>
                  </a:cubicBezTo>
                  <a:cubicBezTo>
                    <a:pt x="635" y="300882"/>
                    <a:pt x="301435" y="317"/>
                    <a:pt x="672529" y="0"/>
                  </a:cubicBezTo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107F9443-EF13-7C4E-9E4E-059C7ACDDFC6}"/>
                </a:ext>
              </a:extLst>
            </p:cNvPr>
            <p:cNvSpPr/>
            <p:nvPr/>
          </p:nvSpPr>
          <p:spPr>
            <a:xfrm>
              <a:off x="6672135" y="5289041"/>
              <a:ext cx="1343914" cy="1343914"/>
            </a:xfrm>
            <a:custGeom>
              <a:avLst/>
              <a:gdLst>
                <a:gd name="connsiteX0" fmla="*/ 672529 w 1343914"/>
                <a:gd name="connsiteY0" fmla="*/ 1020509 h 1343914"/>
                <a:gd name="connsiteX1" fmla="*/ 1020890 w 1343914"/>
                <a:gd name="connsiteY1" fmla="*/ 671640 h 1343914"/>
                <a:gd name="connsiteX2" fmla="*/ 672021 w 1343914"/>
                <a:gd name="connsiteY2" fmla="*/ 323279 h 1343914"/>
                <a:gd name="connsiteX3" fmla="*/ 323659 w 1343914"/>
                <a:gd name="connsiteY3" fmla="*/ 671957 h 1343914"/>
                <a:gd name="connsiteX4" fmla="*/ 672529 w 1343914"/>
                <a:gd name="connsiteY4" fmla="*/ 1020509 h 1343914"/>
                <a:gd name="connsiteX5" fmla="*/ 672529 w 1343914"/>
                <a:gd name="connsiteY5" fmla="*/ 0 h 1343914"/>
                <a:gd name="connsiteX6" fmla="*/ 1343914 w 1343914"/>
                <a:gd name="connsiteY6" fmla="*/ 672529 h 1343914"/>
                <a:gd name="connsiteX7" fmla="*/ 671385 w 1343914"/>
                <a:gd name="connsiteY7" fmla="*/ 1343915 h 1343914"/>
                <a:gd name="connsiteX8" fmla="*/ 0 w 1343914"/>
                <a:gd name="connsiteY8" fmla="*/ 671957 h 1343914"/>
                <a:gd name="connsiteX9" fmla="*/ 672529 w 1343914"/>
                <a:gd name="connsiteY9" fmla="*/ 0 h 1343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3914" h="1343914">
                  <a:moveTo>
                    <a:pt x="672529" y="1020509"/>
                  </a:moveTo>
                  <a:cubicBezTo>
                    <a:pt x="865060" y="1020369"/>
                    <a:pt x="1021017" y="864172"/>
                    <a:pt x="1020890" y="671640"/>
                  </a:cubicBezTo>
                  <a:cubicBezTo>
                    <a:pt x="1020763" y="479108"/>
                    <a:pt x="864553" y="323139"/>
                    <a:pt x="672021" y="323279"/>
                  </a:cubicBezTo>
                  <a:cubicBezTo>
                    <a:pt x="479552" y="323418"/>
                    <a:pt x="323596" y="479495"/>
                    <a:pt x="323659" y="671957"/>
                  </a:cubicBezTo>
                  <a:cubicBezTo>
                    <a:pt x="324041" y="864419"/>
                    <a:pt x="480060" y="1020299"/>
                    <a:pt x="672529" y="1020509"/>
                  </a:cubicBezTo>
                  <a:moveTo>
                    <a:pt x="672529" y="0"/>
                  </a:moveTo>
                  <a:cubicBezTo>
                    <a:pt x="1043622" y="317"/>
                    <a:pt x="1344232" y="301416"/>
                    <a:pt x="1343914" y="672529"/>
                  </a:cubicBezTo>
                  <a:cubicBezTo>
                    <a:pt x="1343596" y="1043642"/>
                    <a:pt x="1042480" y="1344232"/>
                    <a:pt x="671385" y="1343915"/>
                  </a:cubicBezTo>
                  <a:cubicBezTo>
                    <a:pt x="300482" y="1343597"/>
                    <a:pt x="0" y="1042848"/>
                    <a:pt x="0" y="671957"/>
                  </a:cubicBezTo>
                  <a:cubicBezTo>
                    <a:pt x="635" y="300882"/>
                    <a:pt x="301434" y="317"/>
                    <a:pt x="672529" y="0"/>
                  </a:cubicBezTo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</p:grpSp>
      <p:sp>
        <p:nvSpPr>
          <p:cNvPr id="27" name="Freeform 26">
            <a:extLst>
              <a:ext uri="{FF2B5EF4-FFF2-40B4-BE49-F238E27FC236}">
                <a16:creationId xmlns:a16="http://schemas.microsoft.com/office/drawing/2014/main" id="{628F90ED-DB9D-6342-8935-DB759D1ED94C}"/>
              </a:ext>
            </a:extLst>
          </p:cNvPr>
          <p:cNvSpPr/>
          <p:nvPr/>
        </p:nvSpPr>
        <p:spPr>
          <a:xfrm>
            <a:off x="8240602" y="5475941"/>
            <a:ext cx="338652" cy="1381898"/>
          </a:xfrm>
          <a:custGeom>
            <a:avLst/>
            <a:gdLst>
              <a:gd name="connsiteX0" fmla="*/ 0 w 329374"/>
              <a:gd name="connsiteY0" fmla="*/ 0 h 1344040"/>
              <a:gd name="connsiteX1" fmla="*/ 329374 w 329374"/>
              <a:gd name="connsiteY1" fmla="*/ 0 h 1344040"/>
              <a:gd name="connsiteX2" fmla="*/ 329374 w 329374"/>
              <a:gd name="connsiteY2" fmla="*/ 1344041 h 1344040"/>
              <a:gd name="connsiteX3" fmla="*/ 0 w 329374"/>
              <a:gd name="connsiteY3" fmla="*/ 1344041 h 134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9374" h="1344040">
                <a:moveTo>
                  <a:pt x="0" y="0"/>
                </a:moveTo>
                <a:lnTo>
                  <a:pt x="329374" y="0"/>
                </a:lnTo>
                <a:lnTo>
                  <a:pt x="329374" y="1344041"/>
                </a:lnTo>
                <a:lnTo>
                  <a:pt x="0" y="1344041"/>
                </a:lnTo>
                <a:close/>
              </a:path>
            </a:pathLst>
          </a:custGeom>
          <a:solidFill>
            <a:schemeClr val="accent2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 dirty="0">
              <a:latin typeface="Precisely Light" pitchFamily="2" charset="0"/>
            </a:endParaRPr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D49A6B28-F7A9-3042-A4F4-F78F3CE292C0}"/>
              </a:ext>
            </a:extLst>
          </p:cNvPr>
          <p:cNvSpPr/>
          <p:nvPr/>
        </p:nvSpPr>
        <p:spPr>
          <a:xfrm>
            <a:off x="4628181" y="5476070"/>
            <a:ext cx="1381769" cy="1381769"/>
          </a:xfrm>
          <a:custGeom>
            <a:avLst/>
            <a:gdLst>
              <a:gd name="connsiteX0" fmla="*/ 672465 w 1343914"/>
              <a:gd name="connsiteY0" fmla="*/ 1020509 h 1343914"/>
              <a:gd name="connsiteX1" fmla="*/ 1020826 w 1343914"/>
              <a:gd name="connsiteY1" fmla="*/ 671640 h 1343914"/>
              <a:gd name="connsiteX2" fmla="*/ 671957 w 1343914"/>
              <a:gd name="connsiteY2" fmla="*/ 323279 h 1343914"/>
              <a:gd name="connsiteX3" fmla="*/ 323596 w 1343914"/>
              <a:gd name="connsiteY3" fmla="*/ 671957 h 1343914"/>
              <a:gd name="connsiteX4" fmla="*/ 672465 w 1343914"/>
              <a:gd name="connsiteY4" fmla="*/ 1020509 h 1343914"/>
              <a:gd name="connsiteX5" fmla="*/ 672465 w 1343914"/>
              <a:gd name="connsiteY5" fmla="*/ 0 h 1343914"/>
              <a:gd name="connsiteX6" fmla="*/ 1343914 w 1343914"/>
              <a:gd name="connsiteY6" fmla="*/ 672465 h 1343914"/>
              <a:gd name="connsiteX7" fmla="*/ 671449 w 1343914"/>
              <a:gd name="connsiteY7" fmla="*/ 1343915 h 1343914"/>
              <a:gd name="connsiteX8" fmla="*/ 0 w 1343914"/>
              <a:gd name="connsiteY8" fmla="*/ 671957 h 1343914"/>
              <a:gd name="connsiteX9" fmla="*/ 672465 w 1343914"/>
              <a:gd name="connsiteY9" fmla="*/ 0 h 1343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43914" h="1343914">
                <a:moveTo>
                  <a:pt x="672465" y="1020509"/>
                </a:moveTo>
                <a:cubicBezTo>
                  <a:pt x="864997" y="1020369"/>
                  <a:pt x="1020966" y="864172"/>
                  <a:pt x="1020826" y="671640"/>
                </a:cubicBezTo>
                <a:cubicBezTo>
                  <a:pt x="1020687" y="479108"/>
                  <a:pt x="864489" y="323139"/>
                  <a:pt x="671957" y="323279"/>
                </a:cubicBezTo>
                <a:cubicBezTo>
                  <a:pt x="479495" y="323418"/>
                  <a:pt x="323558" y="479495"/>
                  <a:pt x="323596" y="671957"/>
                </a:cubicBezTo>
                <a:cubicBezTo>
                  <a:pt x="323983" y="864419"/>
                  <a:pt x="480003" y="1020299"/>
                  <a:pt x="672465" y="1020509"/>
                </a:cubicBezTo>
                <a:moveTo>
                  <a:pt x="672465" y="0"/>
                </a:moveTo>
                <a:cubicBezTo>
                  <a:pt x="1043578" y="279"/>
                  <a:pt x="1344194" y="301352"/>
                  <a:pt x="1343914" y="672465"/>
                </a:cubicBezTo>
                <a:cubicBezTo>
                  <a:pt x="1343635" y="1043578"/>
                  <a:pt x="1042562" y="1344168"/>
                  <a:pt x="671449" y="1343915"/>
                </a:cubicBezTo>
                <a:cubicBezTo>
                  <a:pt x="300539" y="1343660"/>
                  <a:pt x="0" y="1042867"/>
                  <a:pt x="0" y="671957"/>
                </a:cubicBezTo>
                <a:cubicBezTo>
                  <a:pt x="629" y="300908"/>
                  <a:pt x="301415" y="349"/>
                  <a:pt x="672465" y="0"/>
                </a:cubicBezTo>
              </a:path>
            </a:pathLst>
          </a:custGeom>
          <a:solidFill>
            <a:schemeClr val="accent2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 dirty="0">
              <a:latin typeface="Precisely Light" pitchFamily="2" charset="0"/>
            </a:endParaRPr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41C02BD8-FBB6-AD43-A511-F6FB68AAB1D5}"/>
              </a:ext>
            </a:extLst>
          </p:cNvPr>
          <p:cNvSpPr/>
          <p:nvPr/>
        </p:nvSpPr>
        <p:spPr>
          <a:xfrm>
            <a:off x="6180419" y="5475941"/>
            <a:ext cx="338652" cy="1381898"/>
          </a:xfrm>
          <a:custGeom>
            <a:avLst/>
            <a:gdLst>
              <a:gd name="connsiteX0" fmla="*/ 0 w 329374"/>
              <a:gd name="connsiteY0" fmla="*/ 0 h 1344040"/>
              <a:gd name="connsiteX1" fmla="*/ 329375 w 329374"/>
              <a:gd name="connsiteY1" fmla="*/ 0 h 1344040"/>
              <a:gd name="connsiteX2" fmla="*/ 329375 w 329374"/>
              <a:gd name="connsiteY2" fmla="*/ 1344041 h 1344040"/>
              <a:gd name="connsiteX3" fmla="*/ 0 w 329374"/>
              <a:gd name="connsiteY3" fmla="*/ 1344041 h 134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9374" h="1344040">
                <a:moveTo>
                  <a:pt x="0" y="0"/>
                </a:moveTo>
                <a:lnTo>
                  <a:pt x="329375" y="0"/>
                </a:lnTo>
                <a:lnTo>
                  <a:pt x="329375" y="1344041"/>
                </a:lnTo>
                <a:lnTo>
                  <a:pt x="0" y="1344041"/>
                </a:lnTo>
                <a:close/>
              </a:path>
            </a:pathLst>
          </a:custGeom>
          <a:solidFill>
            <a:schemeClr val="accent2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 dirty="0">
              <a:latin typeface="Precisely Light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8FADBD7-7357-604B-A665-07049D021CAA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bg1"/>
          </a:solidFill>
        </p:grpSpPr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0F4892D-6894-EB49-980C-A7853362D601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8E94632A-9026-8B47-9136-FFAEC72CC943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  <p:sp>
        <p:nvSpPr>
          <p:cNvPr id="43" name="Footer Placeholder 4">
            <a:extLst>
              <a:ext uri="{FF2B5EF4-FFF2-40B4-BE49-F238E27FC236}">
                <a16:creationId xmlns:a16="http://schemas.microsoft.com/office/drawing/2014/main" id="{7340DA4F-B89D-2C46-A499-5E8CB902501D}"/>
              </a:ext>
            </a:extLst>
          </p:cNvPr>
          <p:cNvSpPr>
            <a:spLocks noGrp="1"/>
          </p:cNvSpPr>
          <p:nvPr userDrawn="1"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44" name="Slide Number Placeholder 5">
            <a:extLst>
              <a:ext uri="{FF2B5EF4-FFF2-40B4-BE49-F238E27FC236}">
                <a16:creationId xmlns:a16="http://schemas.microsoft.com/office/drawing/2014/main" id="{4389156C-BC84-3D4D-970F-A469D6908F1F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  <p:sp>
        <p:nvSpPr>
          <p:cNvPr id="64" name="Title 1">
            <a:extLst>
              <a:ext uri="{FF2B5EF4-FFF2-40B4-BE49-F238E27FC236}">
                <a16:creationId xmlns:a16="http://schemas.microsoft.com/office/drawing/2014/main" id="{57CADD2C-0D0E-FC46-944C-F6EA554982FD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40588" y="621647"/>
            <a:ext cx="10689385" cy="637426"/>
          </a:xfrm>
        </p:spPr>
        <p:txBody>
          <a:bodyPr anchor="t"/>
          <a:lstStyle>
            <a:lvl1pPr algn="l">
              <a:defRPr lang="en-GB" sz="4000" b="0" i="0" kern="1200" dirty="0" smtClean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Data line 2 column text (dark) 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03987B5C-EC84-034A-B215-CB464271F57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0588" y="1699651"/>
            <a:ext cx="5327949" cy="3491327"/>
          </a:xfrm>
        </p:spPr>
        <p:txBody>
          <a:bodyPr/>
          <a:lstStyle>
            <a:lvl1pPr marL="180975" indent="-180975">
              <a:buClr>
                <a:schemeClr val="bg1"/>
              </a:buClr>
              <a:tabLst/>
              <a:defRPr sz="1600" b="0" i="0">
                <a:solidFill>
                  <a:schemeClr val="bg1"/>
                </a:solidFill>
                <a:latin typeface="Precisely Light" pitchFamily="2" charset="0"/>
              </a:defRPr>
            </a:lvl1pPr>
            <a:lvl2pPr marL="358775" indent="-179388">
              <a:buClr>
                <a:schemeClr val="bg1"/>
              </a:buClr>
              <a:tabLst/>
              <a:defRPr sz="1400" b="0" i="0">
                <a:solidFill>
                  <a:schemeClr val="bg1"/>
                </a:solidFill>
                <a:latin typeface="Precisely Light" pitchFamily="2" charset="0"/>
              </a:defRPr>
            </a:lvl2pPr>
            <a:lvl3pPr marL="539750" indent="-179388">
              <a:buClr>
                <a:schemeClr val="bg1"/>
              </a:buClr>
              <a:tabLst/>
              <a:defRPr sz="1200" b="0" i="0">
                <a:solidFill>
                  <a:schemeClr val="bg1"/>
                </a:solidFill>
                <a:latin typeface="Precisely Light" pitchFamily="2" charset="0"/>
              </a:defRPr>
            </a:lvl3pPr>
            <a:lvl4pPr marL="719138" indent="-179388">
              <a:buClr>
                <a:schemeClr val="bg1"/>
              </a:buClr>
              <a:tabLst/>
              <a:defRPr sz="1100" b="0" i="0">
                <a:solidFill>
                  <a:schemeClr val="bg1"/>
                </a:solidFill>
                <a:latin typeface="Precisely Light" pitchFamily="2" charset="0"/>
              </a:defRPr>
            </a:lvl4pPr>
            <a:lvl5pPr marL="898525" indent="-179388">
              <a:buClr>
                <a:schemeClr val="bg1"/>
              </a:buClr>
              <a:tabLst/>
              <a:defRPr sz="1100" b="0" i="0">
                <a:solidFill>
                  <a:schemeClr val="bg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bg1"/>
              </a:buClr>
              <a:tabLst/>
              <a:defRPr sz="1000" b="0" i="0">
                <a:solidFill>
                  <a:schemeClr val="bg1"/>
                </a:solidFill>
                <a:latin typeface="Precisely Light" pitchFamily="2" charset="0"/>
              </a:defRPr>
            </a:lvl6pPr>
            <a:lvl7pPr marL="1258888" indent="-179388">
              <a:buClr>
                <a:schemeClr val="bg1"/>
              </a:buClr>
              <a:tabLst/>
              <a:defRPr sz="900" b="0" i="0">
                <a:solidFill>
                  <a:schemeClr val="bg1"/>
                </a:solidFill>
                <a:latin typeface="Precisely Light" pitchFamily="2" charset="0"/>
              </a:defRPr>
            </a:lvl7pPr>
            <a:lvl8pPr marL="1439863" indent="-179388">
              <a:buClr>
                <a:schemeClr val="bg1"/>
              </a:buClr>
              <a:tabLst/>
              <a:defRPr sz="800" b="0" i="0">
                <a:solidFill>
                  <a:schemeClr val="bg1"/>
                </a:solidFill>
                <a:latin typeface="Precisely Light" pitchFamily="2" charset="0"/>
              </a:defRPr>
            </a:lvl8pPr>
            <a:lvl9pPr marL="1619250" indent="-179388">
              <a:buClr>
                <a:schemeClr val="bg1"/>
              </a:buClr>
              <a:tabLst/>
              <a:defRPr sz="700" b="0" i="0">
                <a:solidFill>
                  <a:schemeClr val="bg1"/>
                </a:solidFill>
                <a:latin typeface="Precisely Light" pitchFamily="2" charset="0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C87A8FE1-4B17-C843-8C05-16FD8D326A8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23463" y="1699651"/>
            <a:ext cx="5327949" cy="3491327"/>
          </a:xfrm>
        </p:spPr>
        <p:txBody>
          <a:bodyPr/>
          <a:lstStyle>
            <a:lvl1pPr marL="180975" indent="-180975">
              <a:buClr>
                <a:schemeClr val="bg1"/>
              </a:buClr>
              <a:tabLst/>
              <a:defRPr sz="1600" b="0" i="0">
                <a:solidFill>
                  <a:schemeClr val="bg1"/>
                </a:solidFill>
                <a:latin typeface="Precisely Light" pitchFamily="2" charset="0"/>
              </a:defRPr>
            </a:lvl1pPr>
            <a:lvl2pPr marL="358775" indent="-179388">
              <a:buClr>
                <a:schemeClr val="bg1"/>
              </a:buClr>
              <a:tabLst/>
              <a:defRPr sz="1400" b="0" i="0">
                <a:solidFill>
                  <a:schemeClr val="bg1"/>
                </a:solidFill>
                <a:latin typeface="Precisely Light" pitchFamily="2" charset="0"/>
              </a:defRPr>
            </a:lvl2pPr>
            <a:lvl3pPr marL="539750" indent="-179388">
              <a:buClr>
                <a:schemeClr val="bg1"/>
              </a:buClr>
              <a:tabLst/>
              <a:defRPr sz="1200" b="0" i="0">
                <a:solidFill>
                  <a:schemeClr val="bg1"/>
                </a:solidFill>
                <a:latin typeface="Precisely Light" pitchFamily="2" charset="0"/>
              </a:defRPr>
            </a:lvl3pPr>
            <a:lvl4pPr marL="719138" indent="-179388">
              <a:buClr>
                <a:schemeClr val="bg1"/>
              </a:buClr>
              <a:tabLst/>
              <a:defRPr sz="1100" b="0" i="0">
                <a:solidFill>
                  <a:schemeClr val="bg1"/>
                </a:solidFill>
                <a:latin typeface="Precisely Light" pitchFamily="2" charset="0"/>
              </a:defRPr>
            </a:lvl4pPr>
            <a:lvl5pPr marL="898525" indent="-179388">
              <a:buClr>
                <a:schemeClr val="bg1"/>
              </a:buClr>
              <a:tabLst/>
              <a:defRPr sz="1100" b="0" i="0">
                <a:solidFill>
                  <a:schemeClr val="bg1"/>
                </a:solidFill>
                <a:latin typeface="Precisely Light" pitchFamily="2" charset="0"/>
              </a:defRPr>
            </a:lvl5pPr>
            <a:lvl6pPr marL="1079500" indent="-179388">
              <a:buClr>
                <a:schemeClr val="bg1"/>
              </a:buClr>
              <a:tabLst/>
              <a:defRPr sz="1000" b="0" i="0">
                <a:solidFill>
                  <a:schemeClr val="bg1"/>
                </a:solidFill>
                <a:latin typeface="Precisely Light" pitchFamily="2" charset="0"/>
              </a:defRPr>
            </a:lvl6pPr>
            <a:lvl7pPr marL="1258888" indent="-179388">
              <a:buClr>
                <a:schemeClr val="bg1"/>
              </a:buClr>
              <a:tabLst/>
              <a:defRPr sz="900" b="0" i="0">
                <a:solidFill>
                  <a:schemeClr val="bg1"/>
                </a:solidFill>
                <a:latin typeface="Precisely Light" pitchFamily="2" charset="0"/>
              </a:defRPr>
            </a:lvl7pPr>
            <a:lvl8pPr marL="1439863" indent="-179388">
              <a:buClr>
                <a:schemeClr val="bg1"/>
              </a:buClr>
              <a:tabLst/>
              <a:defRPr sz="800" b="0" i="0">
                <a:solidFill>
                  <a:schemeClr val="bg1"/>
                </a:solidFill>
                <a:latin typeface="Precisely Light" pitchFamily="2" charset="0"/>
              </a:defRPr>
            </a:lvl8pPr>
            <a:lvl9pPr marL="1619250" indent="-179388">
              <a:buClr>
                <a:schemeClr val="bg1"/>
              </a:buClr>
              <a:tabLst/>
              <a:defRPr sz="700" b="0" i="0">
                <a:solidFill>
                  <a:schemeClr val="bg1"/>
                </a:solidFill>
                <a:latin typeface="Precisely Light" pitchFamily="2" charset="0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3463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3C3B100B-23DA-AF4A-A9D1-2ADE3868EF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567ED64-29CF-2F45-B4E6-3F6B219768C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8223" y="3133339"/>
            <a:ext cx="4529236" cy="577584"/>
          </a:xfrm>
        </p:spPr>
        <p:txBody>
          <a:bodyPr anchor="t"/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i="0" kern="1200" dirty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Divider slide 2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C004793-2EEF-484A-B1D0-C31E39534F63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bg1"/>
          </a:solidFill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D1C623F1-A5CE-CF46-AD78-848D1A552F1C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D60957B8-E2A6-534B-9D9F-D09201E4538E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4892522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ata line 2 column text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20">
            <a:extLst>
              <a:ext uri="{FF2B5EF4-FFF2-40B4-BE49-F238E27FC236}">
                <a16:creationId xmlns:a16="http://schemas.microsoft.com/office/drawing/2014/main" id="{768435C7-E682-A242-A34E-7F48CBA0864E}"/>
              </a:ext>
            </a:extLst>
          </p:cNvPr>
          <p:cNvSpPr/>
          <p:nvPr/>
        </p:nvSpPr>
        <p:spPr>
          <a:xfrm>
            <a:off x="4120171" y="5475941"/>
            <a:ext cx="338652" cy="1381898"/>
          </a:xfrm>
          <a:custGeom>
            <a:avLst/>
            <a:gdLst>
              <a:gd name="connsiteX0" fmla="*/ 0 w 329374"/>
              <a:gd name="connsiteY0" fmla="*/ 0 h 1344040"/>
              <a:gd name="connsiteX1" fmla="*/ 329374 w 329374"/>
              <a:gd name="connsiteY1" fmla="*/ 0 h 1344040"/>
              <a:gd name="connsiteX2" fmla="*/ 329374 w 329374"/>
              <a:gd name="connsiteY2" fmla="*/ 1344041 h 1344040"/>
              <a:gd name="connsiteX3" fmla="*/ 0 w 329374"/>
              <a:gd name="connsiteY3" fmla="*/ 1344041 h 134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9374" h="1344040">
                <a:moveTo>
                  <a:pt x="0" y="0"/>
                </a:moveTo>
                <a:lnTo>
                  <a:pt x="329374" y="0"/>
                </a:lnTo>
                <a:lnTo>
                  <a:pt x="329374" y="1344041"/>
                </a:lnTo>
                <a:lnTo>
                  <a:pt x="0" y="1344041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 dirty="0">
              <a:latin typeface="Precisely Light" pitchFamily="2" charset="0"/>
            </a:endParaRP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3E9727E3-50EA-A141-AC82-4A61EFB5C58A}"/>
              </a:ext>
            </a:extLst>
          </p:cNvPr>
          <p:cNvSpPr/>
          <p:nvPr/>
        </p:nvSpPr>
        <p:spPr>
          <a:xfrm>
            <a:off x="8748613" y="5475941"/>
            <a:ext cx="338652" cy="1381898"/>
          </a:xfrm>
          <a:custGeom>
            <a:avLst/>
            <a:gdLst>
              <a:gd name="connsiteX0" fmla="*/ 0 w 329374"/>
              <a:gd name="connsiteY0" fmla="*/ 0 h 1344040"/>
              <a:gd name="connsiteX1" fmla="*/ 329375 w 329374"/>
              <a:gd name="connsiteY1" fmla="*/ 0 h 1344040"/>
              <a:gd name="connsiteX2" fmla="*/ 329375 w 329374"/>
              <a:gd name="connsiteY2" fmla="*/ 1344041 h 1344040"/>
              <a:gd name="connsiteX3" fmla="*/ 0 w 329374"/>
              <a:gd name="connsiteY3" fmla="*/ 1344041 h 134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9374" h="1344040">
                <a:moveTo>
                  <a:pt x="0" y="0"/>
                </a:moveTo>
                <a:lnTo>
                  <a:pt x="329375" y="0"/>
                </a:lnTo>
                <a:lnTo>
                  <a:pt x="329375" y="1344041"/>
                </a:lnTo>
                <a:lnTo>
                  <a:pt x="0" y="1344041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 dirty="0">
              <a:latin typeface="Precisely Light" pitchFamily="2" charset="0"/>
            </a:endParaRPr>
          </a:p>
        </p:txBody>
      </p:sp>
      <p:grpSp>
        <p:nvGrpSpPr>
          <p:cNvPr id="23" name="Graphic 6">
            <a:extLst>
              <a:ext uri="{FF2B5EF4-FFF2-40B4-BE49-F238E27FC236}">
                <a16:creationId xmlns:a16="http://schemas.microsoft.com/office/drawing/2014/main" id="{C4BFACA1-6C42-354D-99D0-D34466E7A432}"/>
              </a:ext>
            </a:extLst>
          </p:cNvPr>
          <p:cNvGrpSpPr/>
          <p:nvPr/>
        </p:nvGrpSpPr>
        <p:grpSpPr>
          <a:xfrm>
            <a:off x="507684" y="5476070"/>
            <a:ext cx="11682944" cy="1381769"/>
            <a:chOff x="660780" y="5289041"/>
            <a:chExt cx="11362880" cy="1343914"/>
          </a:xfrm>
          <a:solidFill>
            <a:schemeClr val="accent1"/>
          </a:solidFill>
        </p:grpSpPr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096CC920-38F1-BF44-893C-A31A8D416984}"/>
                </a:ext>
              </a:extLst>
            </p:cNvPr>
            <p:cNvSpPr/>
            <p:nvPr/>
          </p:nvSpPr>
          <p:spPr>
            <a:xfrm>
              <a:off x="10679747" y="5289041"/>
              <a:ext cx="1343914" cy="1343914"/>
            </a:xfrm>
            <a:custGeom>
              <a:avLst/>
              <a:gdLst>
                <a:gd name="connsiteX0" fmla="*/ 672465 w 1343914"/>
                <a:gd name="connsiteY0" fmla="*/ 1020509 h 1343914"/>
                <a:gd name="connsiteX1" fmla="*/ 1020826 w 1343914"/>
                <a:gd name="connsiteY1" fmla="*/ 671640 h 1343914"/>
                <a:gd name="connsiteX2" fmla="*/ 671957 w 1343914"/>
                <a:gd name="connsiteY2" fmla="*/ 323279 h 1343914"/>
                <a:gd name="connsiteX3" fmla="*/ 323597 w 1343914"/>
                <a:gd name="connsiteY3" fmla="*/ 671957 h 1343914"/>
                <a:gd name="connsiteX4" fmla="*/ 672465 w 1343914"/>
                <a:gd name="connsiteY4" fmla="*/ 1020509 h 1343914"/>
                <a:gd name="connsiteX5" fmla="*/ 672465 w 1343914"/>
                <a:gd name="connsiteY5" fmla="*/ 0 h 1343914"/>
                <a:gd name="connsiteX6" fmla="*/ 1343914 w 1343914"/>
                <a:gd name="connsiteY6" fmla="*/ 672465 h 1343914"/>
                <a:gd name="connsiteX7" fmla="*/ 671449 w 1343914"/>
                <a:gd name="connsiteY7" fmla="*/ 1343915 h 1343914"/>
                <a:gd name="connsiteX8" fmla="*/ 0 w 1343914"/>
                <a:gd name="connsiteY8" fmla="*/ 671957 h 1343914"/>
                <a:gd name="connsiteX9" fmla="*/ 672465 w 1343914"/>
                <a:gd name="connsiteY9" fmla="*/ 0 h 1343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3914" h="1343914">
                  <a:moveTo>
                    <a:pt x="672465" y="1020509"/>
                  </a:moveTo>
                  <a:cubicBezTo>
                    <a:pt x="864997" y="1020369"/>
                    <a:pt x="1020953" y="864172"/>
                    <a:pt x="1020826" y="671640"/>
                  </a:cubicBezTo>
                  <a:cubicBezTo>
                    <a:pt x="1020699" y="479108"/>
                    <a:pt x="864489" y="323139"/>
                    <a:pt x="671957" y="323279"/>
                  </a:cubicBezTo>
                  <a:cubicBezTo>
                    <a:pt x="479489" y="323418"/>
                    <a:pt x="323533" y="479495"/>
                    <a:pt x="323597" y="671957"/>
                  </a:cubicBezTo>
                  <a:cubicBezTo>
                    <a:pt x="323977" y="864419"/>
                    <a:pt x="479996" y="1020299"/>
                    <a:pt x="672465" y="1020509"/>
                  </a:cubicBezTo>
                  <a:moveTo>
                    <a:pt x="672465" y="0"/>
                  </a:moveTo>
                  <a:cubicBezTo>
                    <a:pt x="1043559" y="279"/>
                    <a:pt x="1344168" y="301352"/>
                    <a:pt x="1343914" y="672465"/>
                  </a:cubicBezTo>
                  <a:cubicBezTo>
                    <a:pt x="1343660" y="1043578"/>
                    <a:pt x="1042543" y="1344168"/>
                    <a:pt x="671449" y="1343915"/>
                  </a:cubicBezTo>
                  <a:cubicBezTo>
                    <a:pt x="300546" y="1343660"/>
                    <a:pt x="0" y="1042867"/>
                    <a:pt x="0" y="671957"/>
                  </a:cubicBezTo>
                  <a:cubicBezTo>
                    <a:pt x="635" y="300908"/>
                    <a:pt x="301434" y="349"/>
                    <a:pt x="672465" y="0"/>
                  </a:cubicBezTo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81B31E01-80EF-694E-9E36-75CFCFF22373}"/>
                </a:ext>
              </a:extLst>
            </p:cNvPr>
            <p:cNvSpPr/>
            <p:nvPr/>
          </p:nvSpPr>
          <p:spPr>
            <a:xfrm>
              <a:off x="2170493" y="5289041"/>
              <a:ext cx="1343914" cy="1343914"/>
            </a:xfrm>
            <a:custGeom>
              <a:avLst/>
              <a:gdLst>
                <a:gd name="connsiteX0" fmla="*/ 672529 w 1343914"/>
                <a:gd name="connsiteY0" fmla="*/ 1020509 h 1343914"/>
                <a:gd name="connsiteX1" fmla="*/ 1020889 w 1343914"/>
                <a:gd name="connsiteY1" fmla="*/ 671640 h 1343914"/>
                <a:gd name="connsiteX2" fmla="*/ 672021 w 1343914"/>
                <a:gd name="connsiteY2" fmla="*/ 323279 h 1343914"/>
                <a:gd name="connsiteX3" fmla="*/ 323660 w 1343914"/>
                <a:gd name="connsiteY3" fmla="*/ 671957 h 1343914"/>
                <a:gd name="connsiteX4" fmla="*/ 672529 w 1343914"/>
                <a:gd name="connsiteY4" fmla="*/ 1020509 h 1343914"/>
                <a:gd name="connsiteX5" fmla="*/ 672529 w 1343914"/>
                <a:gd name="connsiteY5" fmla="*/ 0 h 1343914"/>
                <a:gd name="connsiteX6" fmla="*/ 1343914 w 1343914"/>
                <a:gd name="connsiteY6" fmla="*/ 672529 h 1343914"/>
                <a:gd name="connsiteX7" fmla="*/ 671386 w 1343914"/>
                <a:gd name="connsiteY7" fmla="*/ 1343915 h 1343914"/>
                <a:gd name="connsiteX8" fmla="*/ 0 w 1343914"/>
                <a:gd name="connsiteY8" fmla="*/ 671957 h 1343914"/>
                <a:gd name="connsiteX9" fmla="*/ 672529 w 1343914"/>
                <a:gd name="connsiteY9" fmla="*/ 0 h 1343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3914" h="1343914">
                  <a:moveTo>
                    <a:pt x="672529" y="1020509"/>
                  </a:moveTo>
                  <a:cubicBezTo>
                    <a:pt x="865061" y="1020369"/>
                    <a:pt x="1021029" y="864172"/>
                    <a:pt x="1020889" y="671640"/>
                  </a:cubicBezTo>
                  <a:cubicBezTo>
                    <a:pt x="1020750" y="479108"/>
                    <a:pt x="864552" y="323139"/>
                    <a:pt x="672021" y="323279"/>
                  </a:cubicBezTo>
                  <a:cubicBezTo>
                    <a:pt x="479558" y="323418"/>
                    <a:pt x="323628" y="479495"/>
                    <a:pt x="323660" y="671957"/>
                  </a:cubicBezTo>
                  <a:cubicBezTo>
                    <a:pt x="324047" y="864419"/>
                    <a:pt x="480066" y="1020299"/>
                    <a:pt x="672529" y="1020509"/>
                  </a:cubicBezTo>
                  <a:moveTo>
                    <a:pt x="672529" y="0"/>
                  </a:moveTo>
                  <a:cubicBezTo>
                    <a:pt x="1043642" y="317"/>
                    <a:pt x="1344232" y="301416"/>
                    <a:pt x="1343914" y="672529"/>
                  </a:cubicBezTo>
                  <a:cubicBezTo>
                    <a:pt x="1343597" y="1043642"/>
                    <a:pt x="1042499" y="1344232"/>
                    <a:pt x="671386" y="1343915"/>
                  </a:cubicBezTo>
                  <a:cubicBezTo>
                    <a:pt x="300495" y="1343597"/>
                    <a:pt x="0" y="1042848"/>
                    <a:pt x="0" y="671957"/>
                  </a:cubicBezTo>
                  <a:cubicBezTo>
                    <a:pt x="629" y="300882"/>
                    <a:pt x="301454" y="317"/>
                    <a:pt x="672529" y="0"/>
                  </a:cubicBezTo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C0C54FFE-0A00-514D-8013-19399C49FD26}"/>
                </a:ext>
              </a:extLst>
            </p:cNvPr>
            <p:cNvSpPr/>
            <p:nvPr/>
          </p:nvSpPr>
          <p:spPr>
            <a:xfrm>
              <a:off x="660780" y="5289041"/>
              <a:ext cx="1343914" cy="1343914"/>
            </a:xfrm>
            <a:custGeom>
              <a:avLst/>
              <a:gdLst>
                <a:gd name="connsiteX0" fmla="*/ 672719 w 1343914"/>
                <a:gd name="connsiteY0" fmla="*/ 1020509 h 1343914"/>
                <a:gd name="connsiteX1" fmla="*/ 1020699 w 1343914"/>
                <a:gd name="connsiteY1" fmla="*/ 671259 h 1343914"/>
                <a:gd name="connsiteX2" fmla="*/ 671449 w 1343914"/>
                <a:gd name="connsiteY2" fmla="*/ 323279 h 1343914"/>
                <a:gd name="connsiteX3" fmla="*/ 323469 w 1343914"/>
                <a:gd name="connsiteY3" fmla="*/ 671957 h 1343914"/>
                <a:gd name="connsiteX4" fmla="*/ 672719 w 1343914"/>
                <a:gd name="connsiteY4" fmla="*/ 1020509 h 1343914"/>
                <a:gd name="connsiteX5" fmla="*/ 672719 w 1343914"/>
                <a:gd name="connsiteY5" fmla="*/ 0 h 1343914"/>
                <a:gd name="connsiteX6" fmla="*/ 1343914 w 1343914"/>
                <a:gd name="connsiteY6" fmla="*/ 672719 h 1343914"/>
                <a:gd name="connsiteX7" fmla="*/ 671195 w 1343914"/>
                <a:gd name="connsiteY7" fmla="*/ 1343915 h 1343914"/>
                <a:gd name="connsiteX8" fmla="*/ 0 w 1343914"/>
                <a:gd name="connsiteY8" fmla="*/ 671957 h 1343914"/>
                <a:gd name="connsiteX9" fmla="*/ 672719 w 1343914"/>
                <a:gd name="connsiteY9" fmla="*/ 0 h 1343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3914" h="1343914">
                  <a:moveTo>
                    <a:pt x="672719" y="1020509"/>
                  </a:moveTo>
                  <a:cubicBezTo>
                    <a:pt x="865251" y="1020159"/>
                    <a:pt x="1021048" y="863797"/>
                    <a:pt x="1020699" y="671259"/>
                  </a:cubicBezTo>
                  <a:cubicBezTo>
                    <a:pt x="1020350" y="478727"/>
                    <a:pt x="863981" y="322930"/>
                    <a:pt x="671449" y="323279"/>
                  </a:cubicBezTo>
                  <a:cubicBezTo>
                    <a:pt x="479139" y="323628"/>
                    <a:pt x="323437" y="479647"/>
                    <a:pt x="323469" y="671957"/>
                  </a:cubicBezTo>
                  <a:cubicBezTo>
                    <a:pt x="323856" y="864572"/>
                    <a:pt x="480105" y="1020509"/>
                    <a:pt x="672719" y="1020509"/>
                  </a:cubicBezTo>
                  <a:moveTo>
                    <a:pt x="672719" y="0"/>
                  </a:moveTo>
                  <a:cubicBezTo>
                    <a:pt x="1043832" y="419"/>
                    <a:pt x="1344333" y="301606"/>
                    <a:pt x="1343914" y="672719"/>
                  </a:cubicBezTo>
                  <a:cubicBezTo>
                    <a:pt x="1343495" y="1043832"/>
                    <a:pt x="1042308" y="1344359"/>
                    <a:pt x="671195" y="1343915"/>
                  </a:cubicBezTo>
                  <a:cubicBezTo>
                    <a:pt x="300380" y="1343470"/>
                    <a:pt x="0" y="1042772"/>
                    <a:pt x="0" y="671957"/>
                  </a:cubicBezTo>
                  <a:cubicBezTo>
                    <a:pt x="629" y="300806"/>
                    <a:pt x="301568" y="210"/>
                    <a:pt x="672719" y="0"/>
                  </a:cubicBezTo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</p:grpSp>
      <p:sp>
        <p:nvSpPr>
          <p:cNvPr id="24" name="Freeform 23">
            <a:extLst>
              <a:ext uri="{FF2B5EF4-FFF2-40B4-BE49-F238E27FC236}">
                <a16:creationId xmlns:a16="http://schemas.microsoft.com/office/drawing/2014/main" id="{02ECB1D9-BA20-1F45-816D-86EED277E923}"/>
              </a:ext>
            </a:extLst>
          </p:cNvPr>
          <p:cNvSpPr/>
          <p:nvPr/>
        </p:nvSpPr>
        <p:spPr>
          <a:xfrm>
            <a:off x="262" y="5475941"/>
            <a:ext cx="338652" cy="1381898"/>
          </a:xfrm>
          <a:custGeom>
            <a:avLst/>
            <a:gdLst>
              <a:gd name="connsiteX0" fmla="*/ 0 w 329374"/>
              <a:gd name="connsiteY0" fmla="*/ 0 h 1344040"/>
              <a:gd name="connsiteX1" fmla="*/ 329375 w 329374"/>
              <a:gd name="connsiteY1" fmla="*/ 0 h 1344040"/>
              <a:gd name="connsiteX2" fmla="*/ 329375 w 329374"/>
              <a:gd name="connsiteY2" fmla="*/ 1344041 h 1344040"/>
              <a:gd name="connsiteX3" fmla="*/ 0 w 329374"/>
              <a:gd name="connsiteY3" fmla="*/ 1344041 h 134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9374" h="1344040">
                <a:moveTo>
                  <a:pt x="0" y="0"/>
                </a:moveTo>
                <a:lnTo>
                  <a:pt x="329375" y="0"/>
                </a:lnTo>
                <a:lnTo>
                  <a:pt x="329375" y="1344041"/>
                </a:lnTo>
                <a:lnTo>
                  <a:pt x="0" y="1344041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 dirty="0">
              <a:latin typeface="Precisely Light" pitchFamily="2" charset="0"/>
            </a:endParaRPr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18669624-CE9F-314F-ACD0-777164C7C3FA}"/>
              </a:ext>
            </a:extLst>
          </p:cNvPr>
          <p:cNvSpPr/>
          <p:nvPr/>
        </p:nvSpPr>
        <p:spPr>
          <a:xfrm>
            <a:off x="3612159" y="5475941"/>
            <a:ext cx="338652" cy="1381898"/>
          </a:xfrm>
          <a:custGeom>
            <a:avLst/>
            <a:gdLst>
              <a:gd name="connsiteX0" fmla="*/ 0 w 329374"/>
              <a:gd name="connsiteY0" fmla="*/ 0 h 1344040"/>
              <a:gd name="connsiteX1" fmla="*/ 329374 w 329374"/>
              <a:gd name="connsiteY1" fmla="*/ 0 h 1344040"/>
              <a:gd name="connsiteX2" fmla="*/ 329374 w 329374"/>
              <a:gd name="connsiteY2" fmla="*/ 1344041 h 1344040"/>
              <a:gd name="connsiteX3" fmla="*/ 0 w 329374"/>
              <a:gd name="connsiteY3" fmla="*/ 1344041 h 134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9374" h="1344040">
                <a:moveTo>
                  <a:pt x="0" y="0"/>
                </a:moveTo>
                <a:lnTo>
                  <a:pt x="329374" y="0"/>
                </a:lnTo>
                <a:lnTo>
                  <a:pt x="329374" y="1344041"/>
                </a:lnTo>
                <a:lnTo>
                  <a:pt x="0" y="1344041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 dirty="0">
              <a:latin typeface="Precisely Light" pitchFamily="2" charset="0"/>
            </a:endParaRPr>
          </a:p>
        </p:txBody>
      </p:sp>
      <p:grpSp>
        <p:nvGrpSpPr>
          <p:cNvPr id="26" name="Graphic 6">
            <a:extLst>
              <a:ext uri="{FF2B5EF4-FFF2-40B4-BE49-F238E27FC236}">
                <a16:creationId xmlns:a16="http://schemas.microsoft.com/office/drawing/2014/main" id="{C4506582-359F-354E-8229-678A39789214}"/>
              </a:ext>
            </a:extLst>
          </p:cNvPr>
          <p:cNvGrpSpPr/>
          <p:nvPr/>
        </p:nvGrpSpPr>
        <p:grpSpPr>
          <a:xfrm>
            <a:off x="6688364" y="5476070"/>
            <a:ext cx="3949963" cy="1381769"/>
            <a:chOff x="6672135" y="5289041"/>
            <a:chExt cx="3841750" cy="1343914"/>
          </a:xfrm>
          <a:solidFill>
            <a:schemeClr val="accent1"/>
          </a:solidFill>
        </p:grpSpPr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DF2171FA-3ED0-9C43-B864-B70B00FBF042}"/>
                </a:ext>
              </a:extLst>
            </p:cNvPr>
            <p:cNvSpPr/>
            <p:nvPr/>
          </p:nvSpPr>
          <p:spPr>
            <a:xfrm>
              <a:off x="9169971" y="5289041"/>
              <a:ext cx="1343914" cy="1343914"/>
            </a:xfrm>
            <a:custGeom>
              <a:avLst/>
              <a:gdLst>
                <a:gd name="connsiteX0" fmla="*/ 672529 w 1343914"/>
                <a:gd name="connsiteY0" fmla="*/ 1020509 h 1343914"/>
                <a:gd name="connsiteX1" fmla="*/ 1020890 w 1343914"/>
                <a:gd name="connsiteY1" fmla="*/ 671640 h 1343914"/>
                <a:gd name="connsiteX2" fmla="*/ 672021 w 1343914"/>
                <a:gd name="connsiteY2" fmla="*/ 323279 h 1343914"/>
                <a:gd name="connsiteX3" fmla="*/ 323660 w 1343914"/>
                <a:gd name="connsiteY3" fmla="*/ 671957 h 1343914"/>
                <a:gd name="connsiteX4" fmla="*/ 672529 w 1343914"/>
                <a:gd name="connsiteY4" fmla="*/ 1020509 h 1343914"/>
                <a:gd name="connsiteX5" fmla="*/ 672529 w 1343914"/>
                <a:gd name="connsiteY5" fmla="*/ 0 h 1343914"/>
                <a:gd name="connsiteX6" fmla="*/ 1343914 w 1343914"/>
                <a:gd name="connsiteY6" fmla="*/ 672529 h 1343914"/>
                <a:gd name="connsiteX7" fmla="*/ 671385 w 1343914"/>
                <a:gd name="connsiteY7" fmla="*/ 1343915 h 1343914"/>
                <a:gd name="connsiteX8" fmla="*/ 0 w 1343914"/>
                <a:gd name="connsiteY8" fmla="*/ 671957 h 1343914"/>
                <a:gd name="connsiteX9" fmla="*/ 672529 w 1343914"/>
                <a:gd name="connsiteY9" fmla="*/ 0 h 1343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3914" h="1343914">
                  <a:moveTo>
                    <a:pt x="672529" y="1020509"/>
                  </a:moveTo>
                  <a:cubicBezTo>
                    <a:pt x="865060" y="1020369"/>
                    <a:pt x="1021017" y="864172"/>
                    <a:pt x="1020890" y="671640"/>
                  </a:cubicBezTo>
                  <a:cubicBezTo>
                    <a:pt x="1020763" y="479108"/>
                    <a:pt x="864553" y="323139"/>
                    <a:pt x="672021" y="323279"/>
                  </a:cubicBezTo>
                  <a:cubicBezTo>
                    <a:pt x="479552" y="323418"/>
                    <a:pt x="323597" y="479495"/>
                    <a:pt x="323660" y="671957"/>
                  </a:cubicBezTo>
                  <a:cubicBezTo>
                    <a:pt x="324041" y="864419"/>
                    <a:pt x="480060" y="1020299"/>
                    <a:pt x="672529" y="1020509"/>
                  </a:cubicBezTo>
                  <a:moveTo>
                    <a:pt x="672529" y="0"/>
                  </a:moveTo>
                  <a:cubicBezTo>
                    <a:pt x="1043622" y="317"/>
                    <a:pt x="1344232" y="301416"/>
                    <a:pt x="1343914" y="672529"/>
                  </a:cubicBezTo>
                  <a:cubicBezTo>
                    <a:pt x="1343597" y="1043642"/>
                    <a:pt x="1042480" y="1344232"/>
                    <a:pt x="671385" y="1343915"/>
                  </a:cubicBezTo>
                  <a:cubicBezTo>
                    <a:pt x="300482" y="1343597"/>
                    <a:pt x="0" y="1042848"/>
                    <a:pt x="0" y="671957"/>
                  </a:cubicBezTo>
                  <a:cubicBezTo>
                    <a:pt x="635" y="300882"/>
                    <a:pt x="301435" y="317"/>
                    <a:pt x="672529" y="0"/>
                  </a:cubicBezTo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107F9443-EF13-7C4E-9E4E-059C7ACDDFC6}"/>
                </a:ext>
              </a:extLst>
            </p:cNvPr>
            <p:cNvSpPr/>
            <p:nvPr/>
          </p:nvSpPr>
          <p:spPr>
            <a:xfrm>
              <a:off x="6672135" y="5289041"/>
              <a:ext cx="1343914" cy="1343914"/>
            </a:xfrm>
            <a:custGeom>
              <a:avLst/>
              <a:gdLst>
                <a:gd name="connsiteX0" fmla="*/ 672529 w 1343914"/>
                <a:gd name="connsiteY0" fmla="*/ 1020509 h 1343914"/>
                <a:gd name="connsiteX1" fmla="*/ 1020890 w 1343914"/>
                <a:gd name="connsiteY1" fmla="*/ 671640 h 1343914"/>
                <a:gd name="connsiteX2" fmla="*/ 672021 w 1343914"/>
                <a:gd name="connsiteY2" fmla="*/ 323279 h 1343914"/>
                <a:gd name="connsiteX3" fmla="*/ 323659 w 1343914"/>
                <a:gd name="connsiteY3" fmla="*/ 671957 h 1343914"/>
                <a:gd name="connsiteX4" fmla="*/ 672529 w 1343914"/>
                <a:gd name="connsiteY4" fmla="*/ 1020509 h 1343914"/>
                <a:gd name="connsiteX5" fmla="*/ 672529 w 1343914"/>
                <a:gd name="connsiteY5" fmla="*/ 0 h 1343914"/>
                <a:gd name="connsiteX6" fmla="*/ 1343914 w 1343914"/>
                <a:gd name="connsiteY6" fmla="*/ 672529 h 1343914"/>
                <a:gd name="connsiteX7" fmla="*/ 671385 w 1343914"/>
                <a:gd name="connsiteY7" fmla="*/ 1343915 h 1343914"/>
                <a:gd name="connsiteX8" fmla="*/ 0 w 1343914"/>
                <a:gd name="connsiteY8" fmla="*/ 671957 h 1343914"/>
                <a:gd name="connsiteX9" fmla="*/ 672529 w 1343914"/>
                <a:gd name="connsiteY9" fmla="*/ 0 h 1343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3914" h="1343914">
                  <a:moveTo>
                    <a:pt x="672529" y="1020509"/>
                  </a:moveTo>
                  <a:cubicBezTo>
                    <a:pt x="865060" y="1020369"/>
                    <a:pt x="1021017" y="864172"/>
                    <a:pt x="1020890" y="671640"/>
                  </a:cubicBezTo>
                  <a:cubicBezTo>
                    <a:pt x="1020763" y="479108"/>
                    <a:pt x="864553" y="323139"/>
                    <a:pt x="672021" y="323279"/>
                  </a:cubicBezTo>
                  <a:cubicBezTo>
                    <a:pt x="479552" y="323418"/>
                    <a:pt x="323596" y="479495"/>
                    <a:pt x="323659" y="671957"/>
                  </a:cubicBezTo>
                  <a:cubicBezTo>
                    <a:pt x="324041" y="864419"/>
                    <a:pt x="480060" y="1020299"/>
                    <a:pt x="672529" y="1020509"/>
                  </a:cubicBezTo>
                  <a:moveTo>
                    <a:pt x="672529" y="0"/>
                  </a:moveTo>
                  <a:cubicBezTo>
                    <a:pt x="1043622" y="317"/>
                    <a:pt x="1344232" y="301416"/>
                    <a:pt x="1343914" y="672529"/>
                  </a:cubicBezTo>
                  <a:cubicBezTo>
                    <a:pt x="1343596" y="1043642"/>
                    <a:pt x="1042480" y="1344232"/>
                    <a:pt x="671385" y="1343915"/>
                  </a:cubicBezTo>
                  <a:cubicBezTo>
                    <a:pt x="300482" y="1343597"/>
                    <a:pt x="0" y="1042848"/>
                    <a:pt x="0" y="671957"/>
                  </a:cubicBezTo>
                  <a:cubicBezTo>
                    <a:pt x="635" y="300882"/>
                    <a:pt x="301434" y="317"/>
                    <a:pt x="672529" y="0"/>
                  </a:cubicBezTo>
                </a:path>
              </a:pathLst>
            </a:custGeom>
            <a:grpFill/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</p:grpSp>
      <p:sp>
        <p:nvSpPr>
          <p:cNvPr id="27" name="Freeform 26">
            <a:extLst>
              <a:ext uri="{FF2B5EF4-FFF2-40B4-BE49-F238E27FC236}">
                <a16:creationId xmlns:a16="http://schemas.microsoft.com/office/drawing/2014/main" id="{628F90ED-DB9D-6342-8935-DB759D1ED94C}"/>
              </a:ext>
            </a:extLst>
          </p:cNvPr>
          <p:cNvSpPr/>
          <p:nvPr/>
        </p:nvSpPr>
        <p:spPr>
          <a:xfrm>
            <a:off x="8240602" y="5475941"/>
            <a:ext cx="338652" cy="1381898"/>
          </a:xfrm>
          <a:custGeom>
            <a:avLst/>
            <a:gdLst>
              <a:gd name="connsiteX0" fmla="*/ 0 w 329374"/>
              <a:gd name="connsiteY0" fmla="*/ 0 h 1344040"/>
              <a:gd name="connsiteX1" fmla="*/ 329374 w 329374"/>
              <a:gd name="connsiteY1" fmla="*/ 0 h 1344040"/>
              <a:gd name="connsiteX2" fmla="*/ 329374 w 329374"/>
              <a:gd name="connsiteY2" fmla="*/ 1344041 h 1344040"/>
              <a:gd name="connsiteX3" fmla="*/ 0 w 329374"/>
              <a:gd name="connsiteY3" fmla="*/ 1344041 h 134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9374" h="1344040">
                <a:moveTo>
                  <a:pt x="0" y="0"/>
                </a:moveTo>
                <a:lnTo>
                  <a:pt x="329374" y="0"/>
                </a:lnTo>
                <a:lnTo>
                  <a:pt x="329374" y="1344041"/>
                </a:lnTo>
                <a:lnTo>
                  <a:pt x="0" y="1344041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 dirty="0">
              <a:latin typeface="Precisely Light" pitchFamily="2" charset="0"/>
            </a:endParaRPr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D49A6B28-F7A9-3042-A4F4-F78F3CE292C0}"/>
              </a:ext>
            </a:extLst>
          </p:cNvPr>
          <p:cNvSpPr/>
          <p:nvPr/>
        </p:nvSpPr>
        <p:spPr>
          <a:xfrm>
            <a:off x="4628181" y="5476070"/>
            <a:ext cx="1381769" cy="1381769"/>
          </a:xfrm>
          <a:custGeom>
            <a:avLst/>
            <a:gdLst>
              <a:gd name="connsiteX0" fmla="*/ 672465 w 1343914"/>
              <a:gd name="connsiteY0" fmla="*/ 1020509 h 1343914"/>
              <a:gd name="connsiteX1" fmla="*/ 1020826 w 1343914"/>
              <a:gd name="connsiteY1" fmla="*/ 671640 h 1343914"/>
              <a:gd name="connsiteX2" fmla="*/ 671957 w 1343914"/>
              <a:gd name="connsiteY2" fmla="*/ 323279 h 1343914"/>
              <a:gd name="connsiteX3" fmla="*/ 323596 w 1343914"/>
              <a:gd name="connsiteY3" fmla="*/ 671957 h 1343914"/>
              <a:gd name="connsiteX4" fmla="*/ 672465 w 1343914"/>
              <a:gd name="connsiteY4" fmla="*/ 1020509 h 1343914"/>
              <a:gd name="connsiteX5" fmla="*/ 672465 w 1343914"/>
              <a:gd name="connsiteY5" fmla="*/ 0 h 1343914"/>
              <a:gd name="connsiteX6" fmla="*/ 1343914 w 1343914"/>
              <a:gd name="connsiteY6" fmla="*/ 672465 h 1343914"/>
              <a:gd name="connsiteX7" fmla="*/ 671449 w 1343914"/>
              <a:gd name="connsiteY7" fmla="*/ 1343915 h 1343914"/>
              <a:gd name="connsiteX8" fmla="*/ 0 w 1343914"/>
              <a:gd name="connsiteY8" fmla="*/ 671957 h 1343914"/>
              <a:gd name="connsiteX9" fmla="*/ 672465 w 1343914"/>
              <a:gd name="connsiteY9" fmla="*/ 0 h 1343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43914" h="1343914">
                <a:moveTo>
                  <a:pt x="672465" y="1020509"/>
                </a:moveTo>
                <a:cubicBezTo>
                  <a:pt x="864997" y="1020369"/>
                  <a:pt x="1020966" y="864172"/>
                  <a:pt x="1020826" y="671640"/>
                </a:cubicBezTo>
                <a:cubicBezTo>
                  <a:pt x="1020687" y="479108"/>
                  <a:pt x="864489" y="323139"/>
                  <a:pt x="671957" y="323279"/>
                </a:cubicBezTo>
                <a:cubicBezTo>
                  <a:pt x="479495" y="323418"/>
                  <a:pt x="323558" y="479495"/>
                  <a:pt x="323596" y="671957"/>
                </a:cubicBezTo>
                <a:cubicBezTo>
                  <a:pt x="323983" y="864419"/>
                  <a:pt x="480003" y="1020299"/>
                  <a:pt x="672465" y="1020509"/>
                </a:cubicBezTo>
                <a:moveTo>
                  <a:pt x="672465" y="0"/>
                </a:moveTo>
                <a:cubicBezTo>
                  <a:pt x="1043578" y="279"/>
                  <a:pt x="1344194" y="301352"/>
                  <a:pt x="1343914" y="672465"/>
                </a:cubicBezTo>
                <a:cubicBezTo>
                  <a:pt x="1343635" y="1043578"/>
                  <a:pt x="1042562" y="1344168"/>
                  <a:pt x="671449" y="1343915"/>
                </a:cubicBezTo>
                <a:cubicBezTo>
                  <a:pt x="300539" y="1343660"/>
                  <a:pt x="0" y="1042867"/>
                  <a:pt x="0" y="671957"/>
                </a:cubicBezTo>
                <a:cubicBezTo>
                  <a:pt x="629" y="300908"/>
                  <a:pt x="301415" y="349"/>
                  <a:pt x="672465" y="0"/>
                </a:cubicBezTo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 dirty="0">
              <a:latin typeface="Precisely Light" pitchFamily="2" charset="0"/>
            </a:endParaRPr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41C02BD8-FBB6-AD43-A511-F6FB68AAB1D5}"/>
              </a:ext>
            </a:extLst>
          </p:cNvPr>
          <p:cNvSpPr/>
          <p:nvPr/>
        </p:nvSpPr>
        <p:spPr>
          <a:xfrm>
            <a:off x="6180419" y="5475941"/>
            <a:ext cx="338652" cy="1381898"/>
          </a:xfrm>
          <a:custGeom>
            <a:avLst/>
            <a:gdLst>
              <a:gd name="connsiteX0" fmla="*/ 0 w 329374"/>
              <a:gd name="connsiteY0" fmla="*/ 0 h 1344040"/>
              <a:gd name="connsiteX1" fmla="*/ 329375 w 329374"/>
              <a:gd name="connsiteY1" fmla="*/ 0 h 1344040"/>
              <a:gd name="connsiteX2" fmla="*/ 329375 w 329374"/>
              <a:gd name="connsiteY2" fmla="*/ 1344041 h 1344040"/>
              <a:gd name="connsiteX3" fmla="*/ 0 w 329374"/>
              <a:gd name="connsiteY3" fmla="*/ 1344041 h 1344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9374" h="1344040">
                <a:moveTo>
                  <a:pt x="0" y="0"/>
                </a:moveTo>
                <a:lnTo>
                  <a:pt x="329375" y="0"/>
                </a:lnTo>
                <a:lnTo>
                  <a:pt x="329375" y="1344041"/>
                </a:lnTo>
                <a:lnTo>
                  <a:pt x="0" y="1344041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 dirty="0">
              <a:latin typeface="Precisely Light" pitchFamily="2" charset="0"/>
            </a:endParaRPr>
          </a:p>
        </p:txBody>
      </p:sp>
      <p:sp>
        <p:nvSpPr>
          <p:cNvPr id="64" name="Title 1">
            <a:extLst>
              <a:ext uri="{FF2B5EF4-FFF2-40B4-BE49-F238E27FC236}">
                <a16:creationId xmlns:a16="http://schemas.microsoft.com/office/drawing/2014/main" id="{57CADD2C-0D0E-FC46-944C-F6EA554982FD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40588" y="621647"/>
            <a:ext cx="10689385" cy="637426"/>
          </a:xfrm>
        </p:spPr>
        <p:txBody>
          <a:bodyPr anchor="t"/>
          <a:lstStyle>
            <a:lvl1pPr algn="l">
              <a:defRPr lang="en-GB" sz="4000" b="0" i="0" kern="1200" dirty="0" smtClean="0">
                <a:solidFill>
                  <a:schemeClr val="tx2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Data line 2 column text (light) 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997E7CA5-54B2-714D-A4D8-19C4CADC7DF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0588" y="1699651"/>
            <a:ext cx="5327949" cy="3491327"/>
          </a:xfrm>
        </p:spPr>
        <p:txBody>
          <a:bodyPr/>
          <a:lstStyle>
            <a:lvl1pPr marL="180975" indent="-180975">
              <a:buClr>
                <a:schemeClr val="accent2"/>
              </a:buClr>
              <a:tabLst/>
              <a:defRPr sz="1600" b="0" i="0">
                <a:latin typeface="Precisely Light" pitchFamily="2" charset="0"/>
              </a:defRPr>
            </a:lvl1pPr>
            <a:lvl2pPr marL="358775" indent="-179388">
              <a:buClr>
                <a:schemeClr val="accent2"/>
              </a:buClr>
              <a:tabLst/>
              <a:defRPr sz="1400" b="0" i="0">
                <a:latin typeface="Precisely Light" pitchFamily="2" charset="0"/>
              </a:defRPr>
            </a:lvl2pPr>
            <a:lvl3pPr marL="539750" indent="-179388">
              <a:buClr>
                <a:schemeClr val="accent2"/>
              </a:buClr>
              <a:tabLst/>
              <a:defRPr sz="1200" b="0" i="0">
                <a:latin typeface="Precisely Light" pitchFamily="2" charset="0"/>
              </a:defRPr>
            </a:lvl3pPr>
            <a:lvl4pPr marL="719138" indent="-179388">
              <a:buClr>
                <a:schemeClr val="accent2"/>
              </a:buClr>
              <a:tabLst/>
              <a:defRPr sz="1100" b="0" i="0">
                <a:latin typeface="Precisely Light" pitchFamily="2" charset="0"/>
              </a:defRPr>
            </a:lvl4pPr>
            <a:lvl5pPr marL="898525" indent="-179388">
              <a:buClr>
                <a:schemeClr val="accent2"/>
              </a:buClr>
              <a:tabLst/>
              <a:defRPr sz="1100" b="0" i="0">
                <a:latin typeface="Precisely Light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000" b="0" i="0">
                <a:latin typeface="Precisely Light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900" b="0" i="0">
                <a:latin typeface="Precisely Light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800" b="0" i="0">
                <a:latin typeface="Precisely Light" pitchFamily="2" charset="0"/>
              </a:defRPr>
            </a:lvl8pPr>
            <a:lvl9pPr marL="1619250" indent="-179388">
              <a:buClr>
                <a:schemeClr val="accent2"/>
              </a:buClr>
              <a:tabLst/>
              <a:defRPr sz="700" b="0" i="0">
                <a:latin typeface="Precisely Light" pitchFamily="2" charset="0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4760AC3F-9440-9149-BC85-0ADCFDD8C0E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29498" y="1699651"/>
            <a:ext cx="5327949" cy="3491327"/>
          </a:xfrm>
        </p:spPr>
        <p:txBody>
          <a:bodyPr/>
          <a:lstStyle>
            <a:lvl1pPr marL="180975" indent="-180975">
              <a:buClr>
                <a:schemeClr val="accent2"/>
              </a:buClr>
              <a:tabLst/>
              <a:defRPr sz="1600" b="0" i="0">
                <a:latin typeface="Precisely Light" pitchFamily="2" charset="0"/>
              </a:defRPr>
            </a:lvl1pPr>
            <a:lvl2pPr marL="358775" indent="-179388">
              <a:buClr>
                <a:schemeClr val="accent2"/>
              </a:buClr>
              <a:tabLst/>
              <a:defRPr sz="1400" b="0" i="0">
                <a:latin typeface="Precisely Light" pitchFamily="2" charset="0"/>
              </a:defRPr>
            </a:lvl2pPr>
            <a:lvl3pPr marL="539750" indent="-179388">
              <a:buClr>
                <a:schemeClr val="accent2"/>
              </a:buClr>
              <a:tabLst/>
              <a:defRPr sz="1200" b="0" i="0">
                <a:latin typeface="Precisely Light" pitchFamily="2" charset="0"/>
              </a:defRPr>
            </a:lvl3pPr>
            <a:lvl4pPr marL="719138" indent="-179388">
              <a:buClr>
                <a:schemeClr val="accent2"/>
              </a:buClr>
              <a:tabLst/>
              <a:defRPr sz="1100" b="0" i="0">
                <a:latin typeface="Precisely Light" pitchFamily="2" charset="0"/>
              </a:defRPr>
            </a:lvl4pPr>
            <a:lvl5pPr marL="898525" indent="-179388">
              <a:buClr>
                <a:schemeClr val="accent2"/>
              </a:buClr>
              <a:tabLst/>
              <a:defRPr sz="1100" b="0" i="0">
                <a:latin typeface="Precisely Light" pitchFamily="2" charset="0"/>
              </a:defRPr>
            </a:lvl5pPr>
            <a:lvl6pPr marL="1079500" indent="-179388">
              <a:buClr>
                <a:schemeClr val="accent2"/>
              </a:buClr>
              <a:tabLst/>
              <a:defRPr sz="1000" b="0" i="0">
                <a:latin typeface="Precisely Light" pitchFamily="2" charset="0"/>
              </a:defRPr>
            </a:lvl6pPr>
            <a:lvl7pPr marL="1258888" indent="-179388">
              <a:buClr>
                <a:schemeClr val="accent2"/>
              </a:buClr>
              <a:tabLst/>
              <a:defRPr sz="900" b="0" i="0">
                <a:latin typeface="Precisely Light" pitchFamily="2" charset="0"/>
              </a:defRPr>
            </a:lvl7pPr>
            <a:lvl8pPr marL="1439863" indent="-179388">
              <a:buClr>
                <a:schemeClr val="accent2"/>
              </a:buClr>
              <a:tabLst/>
              <a:defRPr sz="800" b="0" i="0">
                <a:latin typeface="Precisely Light" pitchFamily="2" charset="0"/>
              </a:defRPr>
            </a:lvl8pPr>
            <a:lvl9pPr marL="1619250" indent="-179388">
              <a:buClr>
                <a:schemeClr val="accent2"/>
              </a:buClr>
              <a:tabLst/>
              <a:defRPr sz="700" b="0" i="0">
                <a:latin typeface="Precisely Light" pitchFamily="2" charset="0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5286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uge statem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ABE57054-379F-044C-8638-B5C77F4EFB20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bg1"/>
          </a:solidFill>
        </p:grpSpPr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AE13450C-C0A2-5E46-B8C0-94FF58D7BB08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E2E63A7E-1220-5343-8230-B59DD9387418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  <p:sp>
        <p:nvSpPr>
          <p:cNvPr id="46" name="Footer Placeholder 4">
            <a:extLst>
              <a:ext uri="{FF2B5EF4-FFF2-40B4-BE49-F238E27FC236}">
                <a16:creationId xmlns:a16="http://schemas.microsoft.com/office/drawing/2014/main" id="{D5B678D7-25EC-E14F-94B7-16A387CFC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47" name="Slide Number Placeholder 5">
            <a:extLst>
              <a:ext uri="{FF2B5EF4-FFF2-40B4-BE49-F238E27FC236}">
                <a16:creationId xmlns:a16="http://schemas.microsoft.com/office/drawing/2014/main" id="{5DC4B569-86C3-4541-BFDA-84395D6CE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B04A3FAB-A762-274C-9EB6-FD3A9C92601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14681" y="1197934"/>
            <a:ext cx="7562638" cy="4288465"/>
          </a:xfrm>
        </p:spPr>
        <p:txBody>
          <a:bodyPr/>
          <a:lstStyle>
            <a:lvl1pPr marL="0" indent="0" algn="ctr" rtl="0" eaLnBrk="1" latinLnBrk="0" hangingPunct="1">
              <a:spcBef>
                <a:spcPct val="0"/>
              </a:spcBef>
              <a:spcAft>
                <a:spcPct val="0"/>
              </a:spcAft>
              <a:buFontTx/>
              <a:buNone/>
              <a:defRPr lang="en-GB" sz="5400" b="1" kern="1200">
                <a:solidFill>
                  <a:schemeClr val="bg1"/>
                </a:solidFill>
                <a:latin typeface="Precisely Demi" pitchFamily="2" charset="0"/>
                <a:ea typeface="+mj-ea"/>
                <a:cs typeface="+mj-cs"/>
              </a:defRPr>
            </a:lvl1pPr>
          </a:lstStyle>
          <a:p>
            <a:pPr marL="0" lvl="0" algn="ctr" rtl="0" eaLnBrk="1" latinLnBrk="0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GB" dirty="0"/>
              <a:t>Large type only</a:t>
            </a:r>
            <a:br>
              <a:rPr lang="en-GB" dirty="0"/>
            </a:br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br>
              <a:rPr lang="en-GB" dirty="0"/>
            </a:br>
            <a:r>
              <a:rPr lang="en-GB" dirty="0" err="1"/>
              <a:t>amet</a:t>
            </a:r>
            <a:r>
              <a:rPr lang="en-GB" dirty="0"/>
              <a:t> et attention </a:t>
            </a:r>
            <a:br>
              <a:rPr lang="en-GB" dirty="0"/>
            </a:br>
            <a:r>
              <a:rPr lang="en-GB" dirty="0" err="1"/>
              <a:t>adipiscing</a:t>
            </a:r>
            <a:r>
              <a:rPr lang="en-GB" dirty="0"/>
              <a:t> Aelita, </a:t>
            </a:r>
            <a:br>
              <a:rPr lang="en-GB" dirty="0"/>
            </a:b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endParaRPr lang="en-GB" dirty="0"/>
          </a:p>
          <a:p>
            <a:pPr marL="0" lvl="0" algn="ctr" rtl="0" eaLnBrk="1" latinLnBrk="0" hangingPunct="1">
              <a:spcBef>
                <a:spcPct val="0"/>
              </a:spcBef>
              <a:spcAft>
                <a:spcPct val="0"/>
              </a:spcAft>
              <a:defRPr/>
            </a:pPr>
            <a:endParaRPr lang="en-GB" dirty="0"/>
          </a:p>
          <a:p>
            <a:pPr marL="0" lvl="0" algn="ctr" rtl="0" eaLnBrk="1" latinLnBrk="0" hangingPunct="1">
              <a:spcBef>
                <a:spcPct val="0"/>
              </a:spcBef>
              <a:spcAft>
                <a:spcPct val="0"/>
              </a:spcAft>
              <a:defRPr/>
            </a:pPr>
            <a:endParaRPr lang="en-GB" dirty="0"/>
          </a:p>
          <a:p>
            <a:pPr marL="0" lvl="0" algn="ctr" rtl="0" eaLnBrk="1" latinLnBrk="0" hangingPunct="1">
              <a:spcBef>
                <a:spcPct val="0"/>
              </a:spcBef>
              <a:spcAft>
                <a:spcPct val="0"/>
              </a:spcAft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85269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99466DD-AFFA-B34D-8872-AB81C7B81062}"/>
              </a:ext>
            </a:extLst>
          </p:cNvPr>
          <p:cNvSpPr>
            <a:spLocks noGrp="1"/>
          </p:cNvSpPr>
          <p:nvPr userDrawn="1"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FB75669-ACF3-FF49-9469-338B02E14D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342561" y="267679"/>
            <a:ext cx="5327949" cy="398067"/>
          </a:xfrm>
        </p:spPr>
        <p:txBody>
          <a:bodyPr anchor="t"/>
          <a:lstStyle>
            <a:lvl1pPr algn="l">
              <a:defRPr lang="en-GB" sz="2400" b="0" i="0" kern="1200" dirty="0" smtClean="0">
                <a:solidFill>
                  <a:schemeClr val="tx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Tableau report 1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FE920766-B14E-054D-AC23-7CBB1118E64C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E2EB96-CA59-BB46-8C76-AF28904F4EC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42561" y="834189"/>
            <a:ext cx="11506879" cy="5165061"/>
          </a:xfrm>
          <a:solidFill>
            <a:schemeClr val="bg1">
              <a:lumMod val="85000"/>
            </a:schemeClr>
          </a:solidFill>
        </p:spPr>
        <p:txBody>
          <a:bodyPr tIns="10800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insert graphic</a:t>
            </a:r>
          </a:p>
          <a:p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BBA20BA-8DC5-834E-AE16-C13543C40F9A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accent2"/>
          </a:solidFill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4A4752F6-2FA8-564C-BA98-27DC6C3A071F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A886ABB-A075-8249-9614-65938F531951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6848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28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and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AFB75669-ACF3-FF49-9469-338B02E14DC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561" y="267679"/>
            <a:ext cx="1723983" cy="277753"/>
          </a:xfrm>
        </p:spPr>
        <p:txBody>
          <a:bodyPr anchor="t"/>
          <a:lstStyle>
            <a:lvl1pPr algn="l">
              <a:defRPr lang="en-GB" sz="1600" b="0" i="0" kern="1200" dirty="0" smtClean="0">
                <a:solidFill>
                  <a:schemeClr val="tx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Tableau report 2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E2EB96-CA59-BB46-8C76-AF28904F4EC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665747"/>
            <a:ext cx="12192000" cy="6192254"/>
          </a:xfrm>
          <a:solidFill>
            <a:schemeClr val="bg1">
              <a:lumMod val="85000"/>
            </a:schemeClr>
          </a:solidFill>
        </p:spPr>
        <p:txBody>
          <a:bodyPr tIns="10800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insert graphic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4854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28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and detail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8B59E9B-7A25-4B40-B189-E375F4FF5909}"/>
              </a:ext>
            </a:extLst>
          </p:cNvPr>
          <p:cNvSpPr/>
          <p:nvPr userDrawn="1"/>
        </p:nvSpPr>
        <p:spPr>
          <a:xfrm>
            <a:off x="7959777" y="0"/>
            <a:ext cx="423222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endParaRPr lang="en-US" sz="2000" dirty="0">
              <a:latin typeface="Precisely Light" pitchFamily="2" charset="0"/>
            </a:endParaRPr>
          </a:p>
        </p:txBody>
      </p:sp>
      <p:sp>
        <p:nvSpPr>
          <p:cNvPr id="25" name="Triangle 24">
            <a:extLst>
              <a:ext uri="{FF2B5EF4-FFF2-40B4-BE49-F238E27FC236}">
                <a16:creationId xmlns:a16="http://schemas.microsoft.com/office/drawing/2014/main" id="{5E933C1C-6CBD-E94E-B04B-E843480855BA}"/>
              </a:ext>
            </a:extLst>
          </p:cNvPr>
          <p:cNvSpPr/>
          <p:nvPr userDrawn="1"/>
        </p:nvSpPr>
        <p:spPr>
          <a:xfrm rot="5400000">
            <a:off x="7832697" y="3442664"/>
            <a:ext cx="482255" cy="254401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cisely Light" pitchFamily="2" charset="0"/>
              <a:ea typeface="+mn-ea"/>
              <a:cs typeface="+mn-cs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C156F76-CD73-304D-94D5-8C9FB576143D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bg1"/>
          </a:solidFill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72E9076F-DADE-3B44-BAC0-54C772B08D14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7E11DED8-3F0E-6C44-AF17-F75DED0A1747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5C2DCD4C-E814-3D4C-9B4D-89F722FAF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25B7A97E-9CAF-5044-A05C-8E45B94DD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3005227C-D8D0-1A49-9698-634030AC7A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735027" y="1380896"/>
            <a:ext cx="2681721" cy="4276954"/>
          </a:xfrm>
        </p:spPr>
        <p:txBody>
          <a:bodyPr/>
          <a:lstStyle>
            <a:lvl1pPr marL="0" indent="0">
              <a:buFontTx/>
              <a:buNone/>
              <a:defRPr lang="en-GB" sz="1600" b="0" i="0" kern="1200" dirty="0" smtClean="0">
                <a:solidFill>
                  <a:schemeClr val="bg1"/>
                </a:solidFill>
                <a:latin typeface="Precisely Light" pitchFamily="2" charset="0"/>
                <a:ea typeface="+mn-ea"/>
                <a:cs typeface="+mn-cs"/>
              </a:defRPr>
            </a:lvl1pPr>
            <a:lvl2pPr marL="180612" indent="0">
              <a:buFontTx/>
              <a:buNone/>
              <a:defRPr b="0" i="0">
                <a:latin typeface="Precisely Light" pitchFamily="2" charset="0"/>
              </a:defRPr>
            </a:lvl2pPr>
            <a:lvl3pPr marL="360362" indent="0">
              <a:buFontTx/>
              <a:buNone/>
              <a:defRPr b="0" i="0">
                <a:latin typeface="Precisely Light" pitchFamily="2" charset="0"/>
              </a:defRPr>
            </a:lvl3pPr>
            <a:lvl4pPr marL="540000" indent="0">
              <a:buFontTx/>
              <a:buNone/>
              <a:defRPr b="0" i="0">
                <a:latin typeface="Precisely Light" pitchFamily="2" charset="0"/>
              </a:defRPr>
            </a:lvl4pPr>
            <a:lvl5pPr marL="719137" indent="0">
              <a:buFontTx/>
              <a:buNone/>
              <a:defRPr b="0" i="0">
                <a:latin typeface="Precisely Light" pitchFamily="2" charset="0"/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r>
              <a:rPr lang="en-GB" dirty="0"/>
              <a:t> </a:t>
            </a:r>
            <a:r>
              <a:rPr lang="en-GB" dirty="0" err="1"/>
              <a:t>tempor</a:t>
            </a:r>
            <a:r>
              <a:rPr lang="en-GB" dirty="0"/>
              <a:t> </a:t>
            </a:r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labore</a:t>
            </a:r>
            <a:r>
              <a:rPr lang="en-GB" dirty="0"/>
              <a:t> et dolore magna </a:t>
            </a:r>
            <a:r>
              <a:rPr lang="en-GB" dirty="0" err="1"/>
              <a:t>aliqua</a:t>
            </a:r>
            <a:r>
              <a:rPr lang="en-GB" dirty="0"/>
              <a:t>. Ut </a:t>
            </a:r>
            <a:r>
              <a:rPr lang="en-GB" dirty="0" err="1"/>
              <a:t>enim</a:t>
            </a:r>
            <a:r>
              <a:rPr lang="en-GB" dirty="0"/>
              <a:t> ad minim </a:t>
            </a:r>
            <a:r>
              <a:rPr lang="en-GB" dirty="0" err="1"/>
              <a:t>veniam</a:t>
            </a:r>
            <a:r>
              <a:rPr lang="en-GB" dirty="0"/>
              <a:t>, </a:t>
            </a:r>
            <a:r>
              <a:rPr lang="en-GB" dirty="0" err="1"/>
              <a:t>quis</a:t>
            </a:r>
            <a:r>
              <a:rPr lang="en-GB" dirty="0"/>
              <a:t> </a:t>
            </a:r>
            <a:r>
              <a:rPr lang="en-GB" dirty="0" err="1"/>
              <a:t>nostrud</a:t>
            </a:r>
            <a:r>
              <a:rPr lang="en-GB" dirty="0"/>
              <a:t> exercitation </a:t>
            </a:r>
            <a:r>
              <a:rPr lang="en-GB" dirty="0" err="1"/>
              <a:t>ullamco</a:t>
            </a:r>
            <a:r>
              <a:rPr lang="en-GB" dirty="0"/>
              <a:t> </a:t>
            </a:r>
            <a:r>
              <a:rPr lang="en-GB" dirty="0" err="1"/>
              <a:t>laboris</a:t>
            </a:r>
            <a:r>
              <a:rPr lang="en-GB" dirty="0"/>
              <a:t> nisi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aliquip</a:t>
            </a:r>
            <a:r>
              <a:rPr lang="en-GB" dirty="0"/>
              <a:t> ex </a:t>
            </a:r>
            <a:r>
              <a:rPr lang="en-GB" dirty="0" err="1"/>
              <a:t>ea</a:t>
            </a:r>
            <a:r>
              <a:rPr lang="en-GB" dirty="0"/>
              <a:t> </a:t>
            </a:r>
            <a:r>
              <a:rPr lang="en-GB" dirty="0" err="1"/>
              <a:t>commodo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. Duis </a:t>
            </a:r>
            <a:r>
              <a:rPr lang="en-GB" dirty="0" err="1"/>
              <a:t>aute</a:t>
            </a:r>
            <a:r>
              <a:rPr lang="en-GB" dirty="0"/>
              <a:t> </a:t>
            </a:r>
            <a:r>
              <a:rPr lang="en-GB" dirty="0" err="1"/>
              <a:t>irure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 in </a:t>
            </a:r>
            <a:r>
              <a:rPr lang="en-GB" dirty="0" err="1"/>
              <a:t>reprehenderit</a:t>
            </a:r>
            <a:r>
              <a:rPr lang="en-GB" dirty="0"/>
              <a:t> in </a:t>
            </a:r>
            <a:r>
              <a:rPr lang="en-GB" dirty="0" err="1"/>
              <a:t>voluptate</a:t>
            </a:r>
            <a:r>
              <a:rPr lang="en-GB" dirty="0"/>
              <a:t> </a:t>
            </a:r>
            <a:r>
              <a:rPr lang="en-GB" dirty="0" err="1"/>
              <a:t>velit</a:t>
            </a:r>
            <a:r>
              <a:rPr lang="en-GB" dirty="0"/>
              <a:t> </a:t>
            </a:r>
            <a:r>
              <a:rPr lang="en-GB" dirty="0" err="1"/>
              <a:t>esse</a:t>
            </a:r>
            <a:r>
              <a:rPr lang="en-GB" dirty="0"/>
              <a:t> </a:t>
            </a:r>
            <a:r>
              <a:rPr lang="en-GB" dirty="0" err="1"/>
              <a:t>cillum</a:t>
            </a:r>
            <a:r>
              <a:rPr lang="en-GB" dirty="0"/>
              <a:t> dolore </a:t>
            </a:r>
            <a:r>
              <a:rPr lang="en-GB" dirty="0" err="1"/>
              <a:t>eu</a:t>
            </a:r>
            <a:r>
              <a:rPr lang="en-GB" dirty="0"/>
              <a:t> </a:t>
            </a:r>
            <a:r>
              <a:rPr lang="en-GB" dirty="0" err="1"/>
              <a:t>fugiat</a:t>
            </a:r>
            <a:r>
              <a:rPr lang="en-GB" dirty="0"/>
              <a:t>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pariatur</a:t>
            </a:r>
            <a:r>
              <a:rPr lang="en-GB" dirty="0"/>
              <a:t>. </a:t>
            </a:r>
            <a:r>
              <a:rPr lang="en-GB" dirty="0" err="1"/>
              <a:t>Excepteur</a:t>
            </a:r>
            <a:r>
              <a:rPr lang="en-GB" dirty="0"/>
              <a:t> </a:t>
            </a:r>
            <a:r>
              <a:rPr lang="en-GB" dirty="0" err="1"/>
              <a:t>sint</a:t>
            </a:r>
            <a:r>
              <a:rPr lang="en-GB" dirty="0"/>
              <a:t> </a:t>
            </a:r>
            <a:r>
              <a:rPr lang="en-GB" dirty="0" err="1"/>
              <a:t>occaecat</a:t>
            </a:r>
            <a:r>
              <a:rPr lang="en-GB" dirty="0"/>
              <a:t> </a:t>
            </a:r>
            <a:r>
              <a:rPr lang="en-GB" dirty="0" err="1"/>
              <a:t>cupidatat</a:t>
            </a:r>
            <a:r>
              <a:rPr lang="en-GB" dirty="0"/>
              <a:t> non </a:t>
            </a:r>
            <a:r>
              <a:rPr lang="en-GB" dirty="0" err="1"/>
              <a:t>proident</a:t>
            </a:r>
            <a:r>
              <a:rPr lang="en-GB" dirty="0"/>
              <a:t>, sunt in culpa qui </a:t>
            </a:r>
            <a:r>
              <a:rPr lang="en-GB" dirty="0" err="1"/>
              <a:t>officia</a:t>
            </a:r>
            <a:r>
              <a:rPr lang="en-GB" dirty="0"/>
              <a:t> </a:t>
            </a:r>
            <a:r>
              <a:rPr lang="en-GB" dirty="0" err="1"/>
              <a:t>deserunt</a:t>
            </a:r>
            <a:r>
              <a:rPr lang="en-GB" dirty="0"/>
              <a:t> </a:t>
            </a:r>
            <a:r>
              <a:rPr lang="en-GB" dirty="0" err="1"/>
              <a:t>mollit</a:t>
            </a:r>
            <a:r>
              <a:rPr lang="en-GB" dirty="0"/>
              <a:t> </a:t>
            </a:r>
            <a:r>
              <a:rPr lang="en-GB" dirty="0" err="1"/>
              <a:t>anim</a:t>
            </a:r>
            <a:r>
              <a:rPr lang="en-GB" dirty="0"/>
              <a:t> id </a:t>
            </a:r>
            <a:r>
              <a:rPr lang="en-GB" dirty="0" err="1"/>
              <a:t>est</a:t>
            </a:r>
            <a:r>
              <a:rPr lang="en-GB" dirty="0"/>
              <a:t> </a:t>
            </a:r>
            <a:r>
              <a:rPr lang="en-GB" dirty="0" err="1"/>
              <a:t>laborum</a:t>
            </a:r>
            <a:endParaRPr lang="en-GB" dirty="0"/>
          </a:p>
          <a:p>
            <a:pPr lvl="0"/>
            <a:endParaRPr lang="en-GB" dirty="0"/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C0AE49B8-2106-4B44-B2BD-05CD37F44FC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70828" y="1202331"/>
            <a:ext cx="6415797" cy="4255493"/>
          </a:xfrm>
        </p:spPr>
        <p:txBody>
          <a:bodyPr/>
          <a:lstStyle>
            <a:lvl1pPr marL="0" indent="0">
              <a:buFontTx/>
              <a:buNone/>
              <a:defRPr lang="en-GB" sz="5400" b="1" kern="1200" dirty="0" smtClean="0">
                <a:solidFill>
                  <a:schemeClr val="bg1"/>
                </a:solidFill>
                <a:latin typeface="Precisely Demi" pitchFamily="2" charset="0"/>
                <a:ea typeface="+mj-ea"/>
                <a:cs typeface="+mj-cs"/>
              </a:defRPr>
            </a:lvl1pPr>
          </a:lstStyle>
          <a:p>
            <a:pPr lvl="0"/>
            <a:r>
              <a:rPr lang="en-GB" dirty="0"/>
              <a:t>Large type only 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 </a:t>
            </a:r>
            <a:r>
              <a:rPr lang="en-GB" dirty="0" err="1"/>
              <a:t>consectur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Aelita,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24693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ement and detail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F7D6962-8770-5A4C-B74A-CC2E589D7695}"/>
              </a:ext>
            </a:extLst>
          </p:cNvPr>
          <p:cNvSpPr/>
          <p:nvPr userDrawn="1"/>
        </p:nvSpPr>
        <p:spPr>
          <a:xfrm>
            <a:off x="1" y="0"/>
            <a:ext cx="55149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endParaRPr lang="en-US" sz="2000" dirty="0">
              <a:latin typeface="Precisely Light" pitchFamily="2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C156F76-CD73-304D-94D5-8C9FB576143D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bg1"/>
          </a:solidFill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72E9076F-DADE-3B44-BAC0-54C772B08D14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7E11DED8-3F0E-6C44-AF17-F75DED0A1747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5C2DCD4C-E814-3D4C-9B4D-89F722FAF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25B7A97E-9CAF-5044-A05C-8E45B94DD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92FE9C50-FD15-4344-BB8A-0298C27B3D6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519275"/>
            <a:ext cx="12191999" cy="4009863"/>
          </a:xfrm>
        </p:spPr>
        <p:txBody>
          <a:bodyPr/>
          <a:lstStyle>
            <a:lvl1pPr marL="0" indent="0" algn="ctr">
              <a:buFontTx/>
              <a:buNone/>
              <a:defRPr lang="en-GB" sz="33400" kern="1200" dirty="0" smtClean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  <a:lvl2pPr marL="180612" indent="0">
              <a:buFontTx/>
              <a:buNone/>
              <a:defRPr/>
            </a:lvl2pPr>
            <a:lvl3pPr marL="360362" indent="0">
              <a:buFontTx/>
              <a:buNone/>
              <a:defRPr/>
            </a:lvl3pPr>
            <a:lvl4pPr marL="540000" indent="0">
              <a:buFontTx/>
              <a:buNone/>
              <a:defRPr/>
            </a:lvl4pPr>
            <a:lvl5pPr marL="719137" indent="0">
              <a:buFontTx/>
              <a:buNone/>
              <a:defRPr/>
            </a:lvl5pPr>
          </a:lstStyle>
          <a:p>
            <a:pPr marL="0" lvl="0" algn="ctr" defTabSz="711200" rtl="0" eaLnBrk="1" latinLnBrk="0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GB" dirty="0"/>
              <a:t>enter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10DEBC3-7658-B14C-82DB-99FC967783A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9162" y="1054293"/>
            <a:ext cx="3283745" cy="1145982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tabLst/>
              <a:defRPr lang="en-GB" sz="1600" b="0" i="0" kern="1200" dirty="0" smtClean="0">
                <a:solidFill>
                  <a:schemeClr val="bg1"/>
                </a:solidFill>
                <a:latin typeface="Precisely Light" pitchFamily="2" charset="0"/>
                <a:ea typeface="+mn-ea"/>
                <a:cs typeface="+mn-cs"/>
              </a:defRPr>
            </a:lvl1pPr>
            <a:lvl2pPr marL="180612" indent="0">
              <a:buFontTx/>
              <a:buNone/>
              <a:defRPr b="0" i="0">
                <a:solidFill>
                  <a:schemeClr val="bg1"/>
                </a:solidFill>
                <a:latin typeface="Precisely Light" pitchFamily="2" charset="0"/>
              </a:defRPr>
            </a:lvl2pPr>
            <a:lvl3pPr marL="360362" indent="0">
              <a:buFontTx/>
              <a:buNone/>
              <a:defRPr b="0" i="0">
                <a:solidFill>
                  <a:schemeClr val="bg1"/>
                </a:solidFill>
                <a:latin typeface="Precisely Light" pitchFamily="2" charset="0"/>
              </a:defRPr>
            </a:lvl3pPr>
            <a:lvl4pPr marL="540000" indent="0">
              <a:buFontTx/>
              <a:buNone/>
              <a:defRPr b="0" i="0">
                <a:solidFill>
                  <a:schemeClr val="bg1"/>
                </a:solidFill>
                <a:latin typeface="Precisely Light" pitchFamily="2" charset="0"/>
              </a:defRPr>
            </a:lvl4pPr>
            <a:lvl5pPr marL="719137" indent="0">
              <a:buFontTx/>
              <a:buNone/>
              <a:defRPr b="0" i="0">
                <a:solidFill>
                  <a:schemeClr val="bg1"/>
                </a:solidFill>
                <a:latin typeface="Precisely Light" pitchFamily="2" charset="0"/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r>
              <a:rPr lang="en-GB" dirty="0"/>
              <a:t> </a:t>
            </a:r>
            <a:r>
              <a:rPr lang="en-GB" dirty="0" err="1"/>
              <a:t>tempor</a:t>
            </a:r>
            <a:endParaRPr lang="en-GB" dirty="0"/>
          </a:p>
          <a:p>
            <a:pPr lvl="0"/>
            <a:endParaRPr lang="en-GB" dirty="0"/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DB052E5A-2F6F-184C-BB58-2A7BE530299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22698" y="5199424"/>
            <a:ext cx="3975017" cy="1029926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tabLst/>
              <a:defRPr lang="en-GB" sz="1600" b="0" i="0" kern="1200" dirty="0" smtClean="0">
                <a:solidFill>
                  <a:schemeClr val="bg1"/>
                </a:solidFill>
                <a:latin typeface="Precisely Light" pitchFamily="2" charset="0"/>
                <a:ea typeface="+mn-ea"/>
                <a:cs typeface="+mn-cs"/>
              </a:defRPr>
            </a:lvl1pPr>
            <a:lvl2pPr marL="180612" indent="0">
              <a:buFontTx/>
              <a:buNone/>
              <a:defRPr b="0" i="0">
                <a:solidFill>
                  <a:schemeClr val="bg1"/>
                </a:solidFill>
                <a:latin typeface="Precisely Light" pitchFamily="2" charset="0"/>
              </a:defRPr>
            </a:lvl2pPr>
            <a:lvl3pPr marL="360362" indent="0">
              <a:buFontTx/>
              <a:buNone/>
              <a:defRPr b="0" i="0">
                <a:solidFill>
                  <a:schemeClr val="bg1"/>
                </a:solidFill>
                <a:latin typeface="Precisely Light" pitchFamily="2" charset="0"/>
              </a:defRPr>
            </a:lvl3pPr>
            <a:lvl4pPr marL="540000" indent="0">
              <a:buFontTx/>
              <a:buNone/>
              <a:defRPr b="0" i="0">
                <a:solidFill>
                  <a:schemeClr val="bg1"/>
                </a:solidFill>
                <a:latin typeface="Precisely Light" pitchFamily="2" charset="0"/>
              </a:defRPr>
            </a:lvl4pPr>
            <a:lvl5pPr marL="719137" indent="0">
              <a:buFontTx/>
              <a:buNone/>
              <a:defRPr b="0" i="0">
                <a:solidFill>
                  <a:schemeClr val="bg1"/>
                </a:solidFill>
                <a:latin typeface="Precisely Light" pitchFamily="2" charset="0"/>
              </a:defRPr>
            </a:lvl5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r>
              <a:rPr lang="en-GB" dirty="0"/>
              <a:t> </a:t>
            </a:r>
            <a:r>
              <a:rPr lang="en-GB" dirty="0" err="1"/>
              <a:t>tempor</a:t>
            </a:r>
            <a:endParaRPr lang="en-GB" dirty="0"/>
          </a:p>
          <a:p>
            <a:pPr lv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849132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BA62DA-16F5-6441-9B3C-42837D5ED9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95300" y="1663700"/>
            <a:ext cx="10689384" cy="471206"/>
          </a:xfrm>
        </p:spPr>
        <p:txBody>
          <a:bodyPr/>
          <a:lstStyle>
            <a:lvl1pPr marL="0" indent="0">
              <a:buFontTx/>
              <a:buNone/>
              <a:defRPr b="0" i="0">
                <a:latin typeface="Precisely Light" pitchFamily="2" charset="0"/>
              </a:defRPr>
            </a:lvl1pPr>
            <a:lvl2pPr marL="180612" indent="0">
              <a:buFontTx/>
              <a:buNone/>
              <a:defRPr/>
            </a:lvl2pPr>
            <a:lvl3pPr marL="360362" indent="0">
              <a:buFontTx/>
              <a:buNone/>
              <a:defRPr/>
            </a:lvl3pPr>
            <a:lvl4pPr marL="540000" indent="0">
              <a:buFontTx/>
              <a:buNone/>
              <a:defRPr/>
            </a:lvl4pPr>
            <a:lvl5pPr marL="719137" indent="0">
              <a:buFontTx/>
              <a:buNone/>
              <a:defRPr/>
            </a:lvl5pPr>
          </a:lstStyle>
          <a:p>
            <a:pPr lvl="0"/>
            <a:r>
              <a:rPr lang="en-GB" dirty="0"/>
              <a:t>Precisely light </a:t>
            </a:r>
            <a:r>
              <a:rPr lang="en-GB" dirty="0" err="1"/>
              <a:t>abcdefghijklmnopqrstuvwxyz</a:t>
            </a:r>
            <a:r>
              <a:rPr lang="en-GB" dirty="0"/>
              <a:t> 12345678910 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7FE90CF-B882-0A47-9E17-7B3B67CDA8B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0588" y="621647"/>
            <a:ext cx="10689385" cy="637426"/>
          </a:xfrm>
        </p:spPr>
        <p:txBody>
          <a:bodyPr anchor="t"/>
          <a:lstStyle>
            <a:lvl1pPr algn="l">
              <a:defRPr lang="en-GB" sz="4000" b="0" i="0" kern="1200" dirty="0" smtClean="0">
                <a:solidFill>
                  <a:schemeClr val="tx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Precisely font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6E00D60-A1D9-6F4A-93A3-AC78DE81E65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5300" y="2159746"/>
            <a:ext cx="10689384" cy="471206"/>
          </a:xfrm>
        </p:spPr>
        <p:txBody>
          <a:bodyPr/>
          <a:lstStyle>
            <a:lvl1pPr marL="0" indent="0">
              <a:buFontTx/>
              <a:buNone/>
              <a:defRPr b="0" i="0">
                <a:latin typeface="Precisely Light It" pitchFamily="2" charset="0"/>
              </a:defRPr>
            </a:lvl1pPr>
            <a:lvl2pPr marL="180612" indent="0">
              <a:buFontTx/>
              <a:buNone/>
              <a:defRPr/>
            </a:lvl2pPr>
            <a:lvl3pPr marL="360362" indent="0">
              <a:buFontTx/>
              <a:buNone/>
              <a:defRPr/>
            </a:lvl3pPr>
            <a:lvl4pPr marL="540000" indent="0">
              <a:buFontTx/>
              <a:buNone/>
              <a:defRPr/>
            </a:lvl4pPr>
            <a:lvl5pPr marL="719137" indent="0">
              <a:buFontTx/>
              <a:buNone/>
              <a:defRPr/>
            </a:lvl5pPr>
          </a:lstStyle>
          <a:p>
            <a:pPr lvl="0"/>
            <a:r>
              <a:rPr lang="en-GB" dirty="0"/>
              <a:t>Precisely light italic </a:t>
            </a:r>
            <a:r>
              <a:rPr lang="en-GB" dirty="0" err="1"/>
              <a:t>abcdefghijklmnopqrstuvwxyz</a:t>
            </a:r>
            <a:r>
              <a:rPr lang="en-GB" dirty="0"/>
              <a:t> 12345678910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2FC02832-3FA9-C040-908D-D2D48AD9221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5300" y="2819400"/>
            <a:ext cx="10689384" cy="471206"/>
          </a:xfrm>
        </p:spPr>
        <p:txBody>
          <a:bodyPr/>
          <a:lstStyle>
            <a:lvl1pPr marL="0" indent="0">
              <a:buFontTx/>
              <a:buNone/>
              <a:defRPr b="0" i="0">
                <a:latin typeface="Precisely" pitchFamily="2" charset="0"/>
              </a:defRPr>
            </a:lvl1pPr>
            <a:lvl2pPr marL="180612" indent="0">
              <a:buFontTx/>
              <a:buNone/>
              <a:defRPr/>
            </a:lvl2pPr>
            <a:lvl3pPr marL="360362" indent="0">
              <a:buFontTx/>
              <a:buNone/>
              <a:defRPr/>
            </a:lvl3pPr>
            <a:lvl4pPr marL="540000" indent="0">
              <a:buFontTx/>
              <a:buNone/>
              <a:defRPr/>
            </a:lvl4pPr>
            <a:lvl5pPr marL="719137" indent="0">
              <a:buFontTx/>
              <a:buNone/>
              <a:defRPr/>
            </a:lvl5pPr>
          </a:lstStyle>
          <a:p>
            <a:pPr lvl="0"/>
            <a:r>
              <a:rPr lang="en-GB" dirty="0"/>
              <a:t>Precisely Regular </a:t>
            </a:r>
            <a:r>
              <a:rPr lang="en-GB" dirty="0" err="1"/>
              <a:t>abcdefghijklmnopqrstuvwxyz</a:t>
            </a:r>
            <a:r>
              <a:rPr lang="en-GB" dirty="0"/>
              <a:t> 12345678910 </a:t>
            </a:r>
            <a:endParaRPr lang="en-US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3D7411D0-8BA1-9E45-B4F8-46C2F1FF1AC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95300" y="3315446"/>
            <a:ext cx="10689384" cy="471206"/>
          </a:xfrm>
        </p:spPr>
        <p:txBody>
          <a:bodyPr/>
          <a:lstStyle>
            <a:lvl1pPr marL="0" indent="0">
              <a:buFontTx/>
              <a:buNone/>
              <a:defRPr b="0" i="0">
                <a:latin typeface="Precisely Light It" pitchFamily="2" charset="0"/>
              </a:defRPr>
            </a:lvl1pPr>
            <a:lvl2pPr marL="180612" indent="0">
              <a:buFontTx/>
              <a:buNone/>
              <a:defRPr/>
            </a:lvl2pPr>
            <a:lvl3pPr marL="360362" indent="0">
              <a:buFontTx/>
              <a:buNone/>
              <a:defRPr/>
            </a:lvl3pPr>
            <a:lvl4pPr marL="540000" indent="0">
              <a:buFontTx/>
              <a:buNone/>
              <a:defRPr/>
            </a:lvl4pPr>
            <a:lvl5pPr marL="719137" indent="0">
              <a:buFontTx/>
              <a:buNone/>
              <a:defRPr/>
            </a:lvl5pPr>
          </a:lstStyle>
          <a:p>
            <a:pPr lvl="0"/>
            <a:r>
              <a:rPr lang="en-GB" dirty="0"/>
              <a:t>Precisely Regular italic </a:t>
            </a:r>
            <a:r>
              <a:rPr lang="en-GB" dirty="0" err="1"/>
              <a:t>abcdefghijklmnopqrstuvwxyz</a:t>
            </a:r>
            <a:r>
              <a:rPr lang="en-GB" dirty="0"/>
              <a:t> 12345678910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6493EE63-9BB6-6647-9315-7C30692975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95300" y="4000500"/>
            <a:ext cx="10689384" cy="471206"/>
          </a:xfrm>
        </p:spPr>
        <p:txBody>
          <a:bodyPr/>
          <a:lstStyle>
            <a:lvl1pPr marL="0" indent="0">
              <a:buFontTx/>
              <a:buNone/>
              <a:defRPr b="0" i="0">
                <a:latin typeface="Precisely Bold" panose="00000800000000000000" pitchFamily="2" charset="0"/>
              </a:defRPr>
            </a:lvl1pPr>
            <a:lvl2pPr marL="180612" indent="0">
              <a:buFontTx/>
              <a:buNone/>
              <a:defRPr/>
            </a:lvl2pPr>
            <a:lvl3pPr marL="360362" indent="0">
              <a:buFontTx/>
              <a:buNone/>
              <a:defRPr/>
            </a:lvl3pPr>
            <a:lvl4pPr marL="540000" indent="0">
              <a:buFontTx/>
              <a:buNone/>
              <a:defRPr/>
            </a:lvl4pPr>
            <a:lvl5pPr marL="719137" indent="0">
              <a:buFontTx/>
              <a:buNone/>
              <a:defRPr/>
            </a:lvl5pPr>
          </a:lstStyle>
          <a:p>
            <a:pPr lvl="0"/>
            <a:r>
              <a:rPr lang="en-GB" dirty="0"/>
              <a:t>Precisely Bold </a:t>
            </a:r>
            <a:r>
              <a:rPr lang="en-GB" dirty="0" err="1"/>
              <a:t>abcdefghijklmnopqrstuvwxyz</a:t>
            </a:r>
            <a:r>
              <a:rPr lang="en-GB" dirty="0"/>
              <a:t> 12345678910 </a:t>
            </a:r>
            <a:endParaRPr lang="en-US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3CE3366A-EB05-CF4D-9A5E-2FCF81A174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5300" y="4496546"/>
            <a:ext cx="10689384" cy="471206"/>
          </a:xfrm>
        </p:spPr>
        <p:txBody>
          <a:bodyPr/>
          <a:lstStyle>
            <a:lvl1pPr marL="0" indent="0">
              <a:buFontTx/>
              <a:buNone/>
              <a:defRPr b="0" i="0">
                <a:latin typeface="Precisely Bold It" pitchFamily="2" charset="0"/>
              </a:defRPr>
            </a:lvl1pPr>
            <a:lvl2pPr marL="180612" indent="0">
              <a:buFontTx/>
              <a:buNone/>
              <a:defRPr/>
            </a:lvl2pPr>
            <a:lvl3pPr marL="360362" indent="0">
              <a:buFontTx/>
              <a:buNone/>
              <a:defRPr/>
            </a:lvl3pPr>
            <a:lvl4pPr marL="540000" indent="0">
              <a:buFontTx/>
              <a:buNone/>
              <a:defRPr/>
            </a:lvl4pPr>
            <a:lvl5pPr marL="719137" indent="0">
              <a:buFontTx/>
              <a:buNone/>
              <a:defRPr/>
            </a:lvl5pPr>
          </a:lstStyle>
          <a:p>
            <a:pPr lvl="0"/>
            <a:r>
              <a:rPr lang="en-GB" dirty="0"/>
              <a:t>Precisely Bold italic </a:t>
            </a:r>
            <a:r>
              <a:rPr lang="en-GB" dirty="0" err="1"/>
              <a:t>abcdefghijklmnopqrstuvwxyz</a:t>
            </a:r>
            <a:r>
              <a:rPr lang="en-GB" dirty="0"/>
              <a:t> 12345678910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453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7C58AF4-A781-EB48-AC07-D9C9B65480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80DB57A-107D-AA4F-8891-4249E2A3B0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8223" y="3133339"/>
            <a:ext cx="9144000" cy="577584"/>
          </a:xfrm>
        </p:spPr>
        <p:txBody>
          <a:bodyPr anchor="t"/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i="0" kern="1200" dirty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Divider slide 3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118E943-0A72-534A-90E1-7C3945DBD9EE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bg1"/>
          </a:solidFill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BA612F-C930-CD47-8E00-2E29E7CAF8C8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A20E1F3F-AA35-BB4B-ACE5-A2CE17A94BCF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3400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>
            <a:extLst>
              <a:ext uri="{FF2B5EF4-FFF2-40B4-BE49-F238E27FC236}">
                <a16:creationId xmlns:a16="http://schemas.microsoft.com/office/drawing/2014/main" id="{8B7FD13B-C892-444A-91D8-A66949962B8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="0" i="0" dirty="0">
              <a:latin typeface="Precisely Light" pitchFamily="2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29FAAFE-0C4E-0749-BE2D-251A4203EED6}"/>
              </a:ext>
            </a:extLst>
          </p:cNvPr>
          <p:cNvGrpSpPr/>
          <p:nvPr userDrawn="1"/>
        </p:nvGrpSpPr>
        <p:grpSpPr>
          <a:xfrm>
            <a:off x="0" y="3924356"/>
            <a:ext cx="12192000" cy="2933483"/>
            <a:chOff x="0" y="3924356"/>
            <a:chExt cx="12192000" cy="2933483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ACD0E01B-B585-1448-9AE7-EA823617A0F9}"/>
                </a:ext>
              </a:extLst>
            </p:cNvPr>
            <p:cNvSpPr/>
            <p:nvPr/>
          </p:nvSpPr>
          <p:spPr>
            <a:xfrm>
              <a:off x="3612421" y="3924356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EF9051C7-85ED-CA44-8537-5A1D58A17D53}"/>
                </a:ext>
              </a:extLst>
            </p:cNvPr>
            <p:cNvSpPr/>
            <p:nvPr/>
          </p:nvSpPr>
          <p:spPr>
            <a:xfrm>
              <a:off x="8240863" y="3924356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5 w 329374"/>
                <a:gd name="connsiteY1" fmla="*/ 0 h 1344040"/>
                <a:gd name="connsiteX2" fmla="*/ 329375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5" y="0"/>
                  </a:lnTo>
                  <a:lnTo>
                    <a:pt x="329375" y="1344041"/>
                  </a:lnTo>
                  <a:lnTo>
                    <a:pt x="0" y="1344041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grpSp>
          <p:nvGrpSpPr>
            <p:cNvPr id="14" name="Graphic 6">
              <a:extLst>
                <a:ext uri="{FF2B5EF4-FFF2-40B4-BE49-F238E27FC236}">
                  <a16:creationId xmlns:a16="http://schemas.microsoft.com/office/drawing/2014/main" id="{B52BDE1B-9D0F-334F-AD52-4AF3D9CFBC1B}"/>
                </a:ext>
              </a:extLst>
            </p:cNvPr>
            <p:cNvGrpSpPr/>
            <p:nvPr/>
          </p:nvGrpSpPr>
          <p:grpSpPr>
            <a:xfrm>
              <a:off x="0" y="3924422"/>
              <a:ext cx="11682944" cy="1381899"/>
              <a:chOff x="167004" y="3779901"/>
              <a:chExt cx="11362880" cy="1344041"/>
            </a:xfrm>
            <a:solidFill>
              <a:schemeClr val="accent2"/>
            </a:solidFill>
          </p:grpSpPr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4946F8B8-C863-6F4C-840B-BE67AAA5753F}"/>
                  </a:ext>
                </a:extLst>
              </p:cNvPr>
              <p:cNvSpPr/>
              <p:nvPr/>
            </p:nvSpPr>
            <p:spPr>
              <a:xfrm>
                <a:off x="10185971" y="3779901"/>
                <a:ext cx="1343914" cy="1344041"/>
              </a:xfrm>
              <a:custGeom>
                <a:avLst/>
                <a:gdLst>
                  <a:gd name="connsiteX0" fmla="*/ 672529 w 1343914"/>
                  <a:gd name="connsiteY0" fmla="*/ 1020699 h 1344041"/>
                  <a:gd name="connsiteX1" fmla="*/ 1020509 w 1343914"/>
                  <a:gd name="connsiteY1" fmla="*/ 671449 h 1344041"/>
                  <a:gd name="connsiteX2" fmla="*/ 671259 w 1343914"/>
                  <a:gd name="connsiteY2" fmla="*/ 323469 h 1344041"/>
                  <a:gd name="connsiteX3" fmla="*/ 323279 w 1343914"/>
                  <a:gd name="connsiteY3" fmla="*/ 672084 h 1344041"/>
                  <a:gd name="connsiteX4" fmla="*/ 672529 w 1343914"/>
                  <a:gd name="connsiteY4" fmla="*/ 1020699 h 1344041"/>
                  <a:gd name="connsiteX5" fmla="*/ 672529 w 1343914"/>
                  <a:gd name="connsiteY5" fmla="*/ 127 h 1344041"/>
                  <a:gd name="connsiteX6" fmla="*/ 1343914 w 1343914"/>
                  <a:gd name="connsiteY6" fmla="*/ 672655 h 1344041"/>
                  <a:gd name="connsiteX7" fmla="*/ 671385 w 1343914"/>
                  <a:gd name="connsiteY7" fmla="*/ 1344041 h 1344041"/>
                  <a:gd name="connsiteX8" fmla="*/ 0 w 1343914"/>
                  <a:gd name="connsiteY8" fmla="*/ 672084 h 1344041"/>
                  <a:gd name="connsiteX9" fmla="*/ 672529 w 1343914"/>
                  <a:gd name="connsiteY9" fmla="*/ 0 h 1344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4041">
                    <a:moveTo>
                      <a:pt x="672529" y="1020699"/>
                    </a:moveTo>
                    <a:cubicBezTo>
                      <a:pt x="865060" y="1020350"/>
                      <a:pt x="1020890" y="863981"/>
                      <a:pt x="1020509" y="671449"/>
                    </a:cubicBezTo>
                    <a:cubicBezTo>
                      <a:pt x="1020128" y="478917"/>
                      <a:pt x="863791" y="323120"/>
                      <a:pt x="671259" y="323469"/>
                    </a:cubicBezTo>
                    <a:cubicBezTo>
                      <a:pt x="478981" y="323818"/>
                      <a:pt x="323279" y="479799"/>
                      <a:pt x="323279" y="672084"/>
                    </a:cubicBezTo>
                    <a:cubicBezTo>
                      <a:pt x="323660" y="864724"/>
                      <a:pt x="479870" y="1020699"/>
                      <a:pt x="672529" y="1020699"/>
                    </a:cubicBezTo>
                    <a:moveTo>
                      <a:pt x="672529" y="127"/>
                    </a:moveTo>
                    <a:cubicBezTo>
                      <a:pt x="1043622" y="445"/>
                      <a:pt x="1344232" y="301542"/>
                      <a:pt x="1343914" y="672655"/>
                    </a:cubicBezTo>
                    <a:cubicBezTo>
                      <a:pt x="1343597" y="1043768"/>
                      <a:pt x="1042480" y="1344358"/>
                      <a:pt x="671385" y="1344041"/>
                    </a:cubicBezTo>
                    <a:cubicBezTo>
                      <a:pt x="300482" y="1343723"/>
                      <a:pt x="0" y="1042975"/>
                      <a:pt x="0" y="672084"/>
                    </a:cubicBezTo>
                    <a:cubicBezTo>
                      <a:pt x="572" y="300958"/>
                      <a:pt x="301435" y="317"/>
                      <a:pt x="672529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A9A86D12-F230-BD4E-963D-E54AD55B5B00}"/>
                  </a:ext>
                </a:extLst>
              </p:cNvPr>
              <p:cNvSpPr/>
              <p:nvPr/>
            </p:nvSpPr>
            <p:spPr>
              <a:xfrm>
                <a:off x="1676717" y="3779901"/>
                <a:ext cx="1343914" cy="1344041"/>
              </a:xfrm>
              <a:custGeom>
                <a:avLst/>
                <a:gdLst>
                  <a:gd name="connsiteX0" fmla="*/ 672783 w 1343914"/>
                  <a:gd name="connsiteY0" fmla="*/ 1020699 h 1344041"/>
                  <a:gd name="connsiteX1" fmla="*/ 1020763 w 1343914"/>
                  <a:gd name="connsiteY1" fmla="*/ 671449 h 1344041"/>
                  <a:gd name="connsiteX2" fmla="*/ 671513 w 1343914"/>
                  <a:gd name="connsiteY2" fmla="*/ 323469 h 1344041"/>
                  <a:gd name="connsiteX3" fmla="*/ 323533 w 1343914"/>
                  <a:gd name="connsiteY3" fmla="*/ 671957 h 1344041"/>
                  <a:gd name="connsiteX4" fmla="*/ 672783 w 1343914"/>
                  <a:gd name="connsiteY4" fmla="*/ 1020699 h 1344041"/>
                  <a:gd name="connsiteX5" fmla="*/ 672783 w 1343914"/>
                  <a:gd name="connsiteY5" fmla="*/ 127 h 1344041"/>
                  <a:gd name="connsiteX6" fmla="*/ 1343914 w 1343914"/>
                  <a:gd name="connsiteY6" fmla="*/ 672909 h 1344041"/>
                  <a:gd name="connsiteX7" fmla="*/ 671132 w 1343914"/>
                  <a:gd name="connsiteY7" fmla="*/ 1344041 h 1344041"/>
                  <a:gd name="connsiteX8" fmla="*/ 0 w 1343914"/>
                  <a:gd name="connsiteY8" fmla="*/ 671957 h 1344041"/>
                  <a:gd name="connsiteX9" fmla="*/ 672783 w 1343914"/>
                  <a:gd name="connsiteY9" fmla="*/ 0 h 1344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4041">
                    <a:moveTo>
                      <a:pt x="672783" y="1020699"/>
                    </a:moveTo>
                    <a:cubicBezTo>
                      <a:pt x="865315" y="1020350"/>
                      <a:pt x="1021112" y="863981"/>
                      <a:pt x="1020763" y="671449"/>
                    </a:cubicBezTo>
                    <a:cubicBezTo>
                      <a:pt x="1020413" y="478917"/>
                      <a:pt x="864045" y="323120"/>
                      <a:pt x="671513" y="323469"/>
                    </a:cubicBezTo>
                    <a:cubicBezTo>
                      <a:pt x="479273" y="323818"/>
                      <a:pt x="323602" y="479717"/>
                      <a:pt x="323533" y="671957"/>
                    </a:cubicBezTo>
                    <a:cubicBezTo>
                      <a:pt x="323812" y="864641"/>
                      <a:pt x="480098" y="1020699"/>
                      <a:pt x="672783" y="1020699"/>
                    </a:cubicBezTo>
                    <a:moveTo>
                      <a:pt x="672783" y="127"/>
                    </a:moveTo>
                    <a:cubicBezTo>
                      <a:pt x="1043896" y="584"/>
                      <a:pt x="1344371" y="301796"/>
                      <a:pt x="1343914" y="672909"/>
                    </a:cubicBezTo>
                    <a:cubicBezTo>
                      <a:pt x="1343457" y="1044022"/>
                      <a:pt x="1042245" y="1344498"/>
                      <a:pt x="671132" y="1344041"/>
                    </a:cubicBezTo>
                    <a:cubicBezTo>
                      <a:pt x="300292" y="1343584"/>
                      <a:pt x="-70" y="1042797"/>
                      <a:pt x="0" y="671957"/>
                    </a:cubicBezTo>
                    <a:cubicBezTo>
                      <a:pt x="629" y="300787"/>
                      <a:pt x="301612" y="178"/>
                      <a:pt x="672783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6216503C-23E3-5845-A4D0-290F2D77869D}"/>
                  </a:ext>
                </a:extLst>
              </p:cNvPr>
              <p:cNvSpPr/>
              <p:nvPr/>
            </p:nvSpPr>
            <p:spPr>
              <a:xfrm>
                <a:off x="167004" y="3779901"/>
                <a:ext cx="1343914" cy="1344041"/>
              </a:xfrm>
              <a:custGeom>
                <a:avLst/>
                <a:gdLst>
                  <a:gd name="connsiteX0" fmla="*/ 672465 w 1343914"/>
                  <a:gd name="connsiteY0" fmla="*/ 1020699 h 1344041"/>
                  <a:gd name="connsiteX1" fmla="*/ 1020826 w 1343914"/>
                  <a:gd name="connsiteY1" fmla="*/ 671830 h 1344041"/>
                  <a:gd name="connsiteX2" fmla="*/ 671957 w 1343914"/>
                  <a:gd name="connsiteY2" fmla="*/ 323469 h 1344041"/>
                  <a:gd name="connsiteX3" fmla="*/ 323596 w 1343914"/>
                  <a:gd name="connsiteY3" fmla="*/ 672084 h 1344041"/>
                  <a:gd name="connsiteX4" fmla="*/ 672465 w 1343914"/>
                  <a:gd name="connsiteY4" fmla="*/ 1020699 h 1344041"/>
                  <a:gd name="connsiteX5" fmla="*/ 672465 w 1343914"/>
                  <a:gd name="connsiteY5" fmla="*/ 127 h 1344041"/>
                  <a:gd name="connsiteX6" fmla="*/ 1343914 w 1343914"/>
                  <a:gd name="connsiteY6" fmla="*/ 672592 h 1344041"/>
                  <a:gd name="connsiteX7" fmla="*/ 671449 w 1343914"/>
                  <a:gd name="connsiteY7" fmla="*/ 1344041 h 1344041"/>
                  <a:gd name="connsiteX8" fmla="*/ 0 w 1343914"/>
                  <a:gd name="connsiteY8" fmla="*/ 671957 h 1344041"/>
                  <a:gd name="connsiteX9" fmla="*/ 672465 w 1343914"/>
                  <a:gd name="connsiteY9" fmla="*/ 0 h 1344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4041">
                    <a:moveTo>
                      <a:pt x="672465" y="1020699"/>
                    </a:moveTo>
                    <a:cubicBezTo>
                      <a:pt x="864997" y="1020559"/>
                      <a:pt x="1020966" y="864362"/>
                      <a:pt x="1020826" y="671830"/>
                    </a:cubicBezTo>
                    <a:cubicBezTo>
                      <a:pt x="1020686" y="479298"/>
                      <a:pt x="864489" y="323329"/>
                      <a:pt x="671957" y="323469"/>
                    </a:cubicBezTo>
                    <a:cubicBezTo>
                      <a:pt x="479520" y="323609"/>
                      <a:pt x="323596" y="479647"/>
                      <a:pt x="323596" y="672084"/>
                    </a:cubicBezTo>
                    <a:cubicBezTo>
                      <a:pt x="323946" y="864572"/>
                      <a:pt x="479977" y="1020489"/>
                      <a:pt x="672465" y="1020699"/>
                    </a:cubicBezTo>
                    <a:moveTo>
                      <a:pt x="672465" y="127"/>
                    </a:moveTo>
                    <a:cubicBezTo>
                      <a:pt x="1043578" y="406"/>
                      <a:pt x="1344193" y="301479"/>
                      <a:pt x="1343914" y="672592"/>
                    </a:cubicBezTo>
                    <a:cubicBezTo>
                      <a:pt x="1343635" y="1043705"/>
                      <a:pt x="1042562" y="1344320"/>
                      <a:pt x="671449" y="1344041"/>
                    </a:cubicBezTo>
                    <a:cubicBezTo>
                      <a:pt x="300486" y="1343761"/>
                      <a:pt x="-70" y="1042918"/>
                      <a:pt x="0" y="671957"/>
                    </a:cubicBezTo>
                    <a:cubicBezTo>
                      <a:pt x="630" y="300907"/>
                      <a:pt x="301416" y="349"/>
                      <a:pt x="672465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</p:grp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6A8CB631-04A0-AC44-9B27-66D67CD3F0F1}"/>
                </a:ext>
              </a:extLst>
            </p:cNvPr>
            <p:cNvSpPr/>
            <p:nvPr/>
          </p:nvSpPr>
          <p:spPr>
            <a:xfrm>
              <a:off x="11853348" y="3924356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BE5FF4EB-A246-CC44-8F28-D8D5F62FA2D9}"/>
                </a:ext>
              </a:extLst>
            </p:cNvPr>
            <p:cNvSpPr/>
            <p:nvPr/>
          </p:nvSpPr>
          <p:spPr>
            <a:xfrm>
              <a:off x="3104476" y="3924356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grpSp>
          <p:nvGrpSpPr>
            <p:cNvPr id="17" name="Graphic 6">
              <a:extLst>
                <a:ext uri="{FF2B5EF4-FFF2-40B4-BE49-F238E27FC236}">
                  <a16:creationId xmlns:a16="http://schemas.microsoft.com/office/drawing/2014/main" id="{30D26D8B-2AAA-B140-BA58-5AD5945533E1}"/>
                </a:ext>
              </a:extLst>
            </p:cNvPr>
            <p:cNvGrpSpPr/>
            <p:nvPr/>
          </p:nvGrpSpPr>
          <p:grpSpPr>
            <a:xfrm>
              <a:off x="6180875" y="3924422"/>
              <a:ext cx="3949766" cy="1381899"/>
              <a:chOff x="6178549" y="3779901"/>
              <a:chExt cx="3841559" cy="1344041"/>
            </a:xfrm>
            <a:solidFill>
              <a:schemeClr val="accent2"/>
            </a:solidFill>
          </p:grpSpPr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F2697A2F-DD0E-1346-9E9E-BAE1F5C3811E}"/>
                  </a:ext>
                </a:extLst>
              </p:cNvPr>
              <p:cNvSpPr/>
              <p:nvPr/>
            </p:nvSpPr>
            <p:spPr>
              <a:xfrm>
                <a:off x="8676195" y="3780028"/>
                <a:ext cx="1343914" cy="1343913"/>
              </a:xfrm>
              <a:custGeom>
                <a:avLst/>
                <a:gdLst>
                  <a:gd name="connsiteX0" fmla="*/ 672529 w 1343914"/>
                  <a:gd name="connsiteY0" fmla="*/ 1020572 h 1343913"/>
                  <a:gd name="connsiteX1" fmla="*/ 1020509 w 1343914"/>
                  <a:gd name="connsiteY1" fmla="*/ 671322 h 1343913"/>
                  <a:gd name="connsiteX2" fmla="*/ 671259 w 1343914"/>
                  <a:gd name="connsiteY2" fmla="*/ 323342 h 1343913"/>
                  <a:gd name="connsiteX3" fmla="*/ 323279 w 1343914"/>
                  <a:gd name="connsiteY3" fmla="*/ 671957 h 1343913"/>
                  <a:gd name="connsiteX4" fmla="*/ 672529 w 1343914"/>
                  <a:gd name="connsiteY4" fmla="*/ 1020572 h 1343913"/>
                  <a:gd name="connsiteX5" fmla="*/ 672529 w 1343914"/>
                  <a:gd name="connsiteY5" fmla="*/ 0 h 1343913"/>
                  <a:gd name="connsiteX6" fmla="*/ 1343914 w 1343914"/>
                  <a:gd name="connsiteY6" fmla="*/ 672528 h 1343913"/>
                  <a:gd name="connsiteX7" fmla="*/ 671386 w 1343914"/>
                  <a:gd name="connsiteY7" fmla="*/ 1343914 h 1343913"/>
                  <a:gd name="connsiteX8" fmla="*/ 0 w 1343914"/>
                  <a:gd name="connsiteY8" fmla="*/ 671957 h 1343913"/>
                  <a:gd name="connsiteX9" fmla="*/ 672529 w 1343914"/>
                  <a:gd name="connsiteY9" fmla="*/ 0 h 134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3913">
                    <a:moveTo>
                      <a:pt x="672529" y="1020572"/>
                    </a:moveTo>
                    <a:cubicBezTo>
                      <a:pt x="865061" y="1020223"/>
                      <a:pt x="1020890" y="863854"/>
                      <a:pt x="1020509" y="671322"/>
                    </a:cubicBezTo>
                    <a:cubicBezTo>
                      <a:pt x="1020128" y="478790"/>
                      <a:pt x="863791" y="322993"/>
                      <a:pt x="671259" y="323342"/>
                    </a:cubicBezTo>
                    <a:cubicBezTo>
                      <a:pt x="478981" y="323691"/>
                      <a:pt x="323279" y="479672"/>
                      <a:pt x="323279" y="671957"/>
                    </a:cubicBezTo>
                    <a:cubicBezTo>
                      <a:pt x="323660" y="864597"/>
                      <a:pt x="479870" y="1020572"/>
                      <a:pt x="672529" y="1020572"/>
                    </a:cubicBezTo>
                    <a:moveTo>
                      <a:pt x="672529" y="0"/>
                    </a:moveTo>
                    <a:cubicBezTo>
                      <a:pt x="1043623" y="317"/>
                      <a:pt x="1344232" y="301415"/>
                      <a:pt x="1343914" y="672528"/>
                    </a:cubicBezTo>
                    <a:cubicBezTo>
                      <a:pt x="1343597" y="1043641"/>
                      <a:pt x="1042480" y="1344231"/>
                      <a:pt x="671386" y="1343914"/>
                    </a:cubicBezTo>
                    <a:cubicBezTo>
                      <a:pt x="300482" y="1343596"/>
                      <a:pt x="0" y="1042848"/>
                      <a:pt x="0" y="671957"/>
                    </a:cubicBezTo>
                    <a:cubicBezTo>
                      <a:pt x="636" y="300882"/>
                      <a:pt x="301435" y="317"/>
                      <a:pt x="672529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42CABBCA-C4CA-DC4F-A7DF-A6EB4A449722}"/>
                  </a:ext>
                </a:extLst>
              </p:cNvPr>
              <p:cNvSpPr/>
              <p:nvPr/>
            </p:nvSpPr>
            <p:spPr>
              <a:xfrm>
                <a:off x="6178549" y="3779901"/>
                <a:ext cx="1343914" cy="1344040"/>
              </a:xfrm>
              <a:custGeom>
                <a:avLst/>
                <a:gdLst>
                  <a:gd name="connsiteX0" fmla="*/ 672275 w 1343914"/>
                  <a:gd name="connsiteY0" fmla="*/ 1020699 h 1344040"/>
                  <a:gd name="connsiteX1" fmla="*/ 1020635 w 1343914"/>
                  <a:gd name="connsiteY1" fmla="*/ 671830 h 1344040"/>
                  <a:gd name="connsiteX2" fmla="*/ 671767 w 1343914"/>
                  <a:gd name="connsiteY2" fmla="*/ 323469 h 1344040"/>
                  <a:gd name="connsiteX3" fmla="*/ 323405 w 1343914"/>
                  <a:gd name="connsiteY3" fmla="*/ 672084 h 1344040"/>
                  <a:gd name="connsiteX4" fmla="*/ 672275 w 1343914"/>
                  <a:gd name="connsiteY4" fmla="*/ 1020699 h 1344040"/>
                  <a:gd name="connsiteX5" fmla="*/ 672275 w 1343914"/>
                  <a:gd name="connsiteY5" fmla="*/ 127 h 1344040"/>
                  <a:gd name="connsiteX6" fmla="*/ 1343914 w 1343914"/>
                  <a:gd name="connsiteY6" fmla="*/ 672402 h 1344040"/>
                  <a:gd name="connsiteX7" fmla="*/ 671640 w 1343914"/>
                  <a:gd name="connsiteY7" fmla="*/ 1344041 h 1344040"/>
                  <a:gd name="connsiteX8" fmla="*/ 0 w 1343914"/>
                  <a:gd name="connsiteY8" fmla="*/ 671957 h 1344040"/>
                  <a:gd name="connsiteX9" fmla="*/ 672465 w 1343914"/>
                  <a:gd name="connsiteY9" fmla="*/ 0 h 1344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4040">
                    <a:moveTo>
                      <a:pt x="672275" y="1020699"/>
                    </a:moveTo>
                    <a:cubicBezTo>
                      <a:pt x="864806" y="1020559"/>
                      <a:pt x="1020763" y="864362"/>
                      <a:pt x="1020635" y="671830"/>
                    </a:cubicBezTo>
                    <a:cubicBezTo>
                      <a:pt x="1020508" y="479298"/>
                      <a:pt x="864298" y="323329"/>
                      <a:pt x="671767" y="323469"/>
                    </a:cubicBezTo>
                    <a:cubicBezTo>
                      <a:pt x="479361" y="323609"/>
                      <a:pt x="323405" y="479647"/>
                      <a:pt x="323405" y="672084"/>
                    </a:cubicBezTo>
                    <a:cubicBezTo>
                      <a:pt x="323786" y="864572"/>
                      <a:pt x="479806" y="1020489"/>
                      <a:pt x="672275" y="1020699"/>
                    </a:cubicBezTo>
                    <a:moveTo>
                      <a:pt x="672275" y="127"/>
                    </a:moveTo>
                    <a:cubicBezTo>
                      <a:pt x="1043369" y="305"/>
                      <a:pt x="1344105" y="301288"/>
                      <a:pt x="1343914" y="672402"/>
                    </a:cubicBezTo>
                    <a:cubicBezTo>
                      <a:pt x="1343723" y="1043515"/>
                      <a:pt x="1042733" y="1344219"/>
                      <a:pt x="671640" y="1344041"/>
                    </a:cubicBezTo>
                    <a:cubicBezTo>
                      <a:pt x="300609" y="1343863"/>
                      <a:pt x="-70" y="1042994"/>
                      <a:pt x="0" y="671957"/>
                    </a:cubicBezTo>
                    <a:cubicBezTo>
                      <a:pt x="629" y="300907"/>
                      <a:pt x="301434" y="349"/>
                      <a:pt x="672465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</p:grp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184BFE33-2FAE-4944-A253-42D9BAF45AE7}"/>
                </a:ext>
              </a:extLst>
            </p:cNvPr>
            <p:cNvSpPr/>
            <p:nvPr/>
          </p:nvSpPr>
          <p:spPr>
            <a:xfrm>
              <a:off x="7732918" y="3924356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657A4A7E-680E-AD46-897A-161603F1082F}"/>
                </a:ext>
              </a:extLst>
            </p:cNvPr>
            <p:cNvSpPr/>
            <p:nvPr/>
          </p:nvSpPr>
          <p:spPr>
            <a:xfrm>
              <a:off x="4120432" y="3924422"/>
              <a:ext cx="1381769" cy="1381899"/>
            </a:xfrm>
            <a:custGeom>
              <a:avLst/>
              <a:gdLst>
                <a:gd name="connsiteX0" fmla="*/ 672529 w 1343914"/>
                <a:gd name="connsiteY0" fmla="*/ 1020699 h 1344041"/>
                <a:gd name="connsiteX1" fmla="*/ 1020509 w 1343914"/>
                <a:gd name="connsiteY1" fmla="*/ 671449 h 1344041"/>
                <a:gd name="connsiteX2" fmla="*/ 671259 w 1343914"/>
                <a:gd name="connsiteY2" fmla="*/ 323469 h 1344041"/>
                <a:gd name="connsiteX3" fmla="*/ 323279 w 1343914"/>
                <a:gd name="connsiteY3" fmla="*/ 672084 h 1344041"/>
                <a:gd name="connsiteX4" fmla="*/ 672529 w 1343914"/>
                <a:gd name="connsiteY4" fmla="*/ 1020699 h 1344041"/>
                <a:gd name="connsiteX5" fmla="*/ 672529 w 1343914"/>
                <a:gd name="connsiteY5" fmla="*/ 127 h 1344041"/>
                <a:gd name="connsiteX6" fmla="*/ 1343914 w 1343914"/>
                <a:gd name="connsiteY6" fmla="*/ 672655 h 1344041"/>
                <a:gd name="connsiteX7" fmla="*/ 671386 w 1343914"/>
                <a:gd name="connsiteY7" fmla="*/ 1344041 h 1344041"/>
                <a:gd name="connsiteX8" fmla="*/ 0 w 1343914"/>
                <a:gd name="connsiteY8" fmla="*/ 671957 h 1344041"/>
                <a:gd name="connsiteX9" fmla="*/ 672529 w 1343914"/>
                <a:gd name="connsiteY9" fmla="*/ 0 h 134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3914" h="1344041">
                  <a:moveTo>
                    <a:pt x="672529" y="1020699"/>
                  </a:moveTo>
                  <a:cubicBezTo>
                    <a:pt x="865061" y="1020350"/>
                    <a:pt x="1020858" y="863981"/>
                    <a:pt x="1020509" y="671449"/>
                  </a:cubicBezTo>
                  <a:cubicBezTo>
                    <a:pt x="1020159" y="478917"/>
                    <a:pt x="863791" y="323120"/>
                    <a:pt x="671259" y="323469"/>
                  </a:cubicBezTo>
                  <a:cubicBezTo>
                    <a:pt x="478974" y="323818"/>
                    <a:pt x="323279" y="479799"/>
                    <a:pt x="323279" y="672084"/>
                  </a:cubicBezTo>
                  <a:cubicBezTo>
                    <a:pt x="323628" y="864724"/>
                    <a:pt x="479889" y="1020699"/>
                    <a:pt x="672529" y="1020699"/>
                  </a:cubicBezTo>
                  <a:moveTo>
                    <a:pt x="672529" y="127"/>
                  </a:moveTo>
                  <a:cubicBezTo>
                    <a:pt x="1043642" y="445"/>
                    <a:pt x="1344232" y="301542"/>
                    <a:pt x="1343914" y="672655"/>
                  </a:cubicBezTo>
                  <a:cubicBezTo>
                    <a:pt x="1343597" y="1043768"/>
                    <a:pt x="1042499" y="1344358"/>
                    <a:pt x="671386" y="1344041"/>
                  </a:cubicBezTo>
                  <a:cubicBezTo>
                    <a:pt x="300450" y="1343723"/>
                    <a:pt x="-70" y="1042892"/>
                    <a:pt x="0" y="671957"/>
                  </a:cubicBezTo>
                  <a:cubicBezTo>
                    <a:pt x="629" y="300882"/>
                    <a:pt x="301454" y="317"/>
                    <a:pt x="672529" y="0"/>
                  </a:cubicBezTo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70FED6A-5DE8-474B-8C1F-47282A5161B8}"/>
                </a:ext>
              </a:extLst>
            </p:cNvPr>
            <p:cNvSpPr/>
            <p:nvPr/>
          </p:nvSpPr>
          <p:spPr>
            <a:xfrm>
              <a:off x="5672670" y="3924356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768435C7-E682-A242-A34E-7F48CBA0864E}"/>
                </a:ext>
              </a:extLst>
            </p:cNvPr>
            <p:cNvSpPr/>
            <p:nvPr/>
          </p:nvSpPr>
          <p:spPr>
            <a:xfrm>
              <a:off x="4120171" y="5475941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3E9727E3-50EA-A141-AC82-4A61EFB5C58A}"/>
                </a:ext>
              </a:extLst>
            </p:cNvPr>
            <p:cNvSpPr/>
            <p:nvPr/>
          </p:nvSpPr>
          <p:spPr>
            <a:xfrm>
              <a:off x="8748613" y="5475941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5 w 329374"/>
                <a:gd name="connsiteY1" fmla="*/ 0 h 1344040"/>
                <a:gd name="connsiteX2" fmla="*/ 329375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5" y="0"/>
                  </a:lnTo>
                  <a:lnTo>
                    <a:pt x="329375" y="1344041"/>
                  </a:lnTo>
                  <a:lnTo>
                    <a:pt x="0" y="1344041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grpSp>
          <p:nvGrpSpPr>
            <p:cNvPr id="23" name="Graphic 6">
              <a:extLst>
                <a:ext uri="{FF2B5EF4-FFF2-40B4-BE49-F238E27FC236}">
                  <a16:creationId xmlns:a16="http://schemas.microsoft.com/office/drawing/2014/main" id="{C4BFACA1-6C42-354D-99D0-D34466E7A432}"/>
                </a:ext>
              </a:extLst>
            </p:cNvPr>
            <p:cNvGrpSpPr/>
            <p:nvPr/>
          </p:nvGrpSpPr>
          <p:grpSpPr>
            <a:xfrm>
              <a:off x="507684" y="5476070"/>
              <a:ext cx="11682944" cy="1381769"/>
              <a:chOff x="660780" y="5289041"/>
              <a:chExt cx="11362880" cy="1343914"/>
            </a:xfrm>
            <a:solidFill>
              <a:schemeClr val="accent2"/>
            </a:solidFill>
          </p:grpSpPr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096CC920-38F1-BF44-893C-A31A8D416984}"/>
                  </a:ext>
                </a:extLst>
              </p:cNvPr>
              <p:cNvSpPr/>
              <p:nvPr/>
            </p:nvSpPr>
            <p:spPr>
              <a:xfrm>
                <a:off x="10679747" y="5289041"/>
                <a:ext cx="1343914" cy="1343914"/>
              </a:xfrm>
              <a:custGeom>
                <a:avLst/>
                <a:gdLst>
                  <a:gd name="connsiteX0" fmla="*/ 672465 w 1343914"/>
                  <a:gd name="connsiteY0" fmla="*/ 1020509 h 1343914"/>
                  <a:gd name="connsiteX1" fmla="*/ 1020826 w 1343914"/>
                  <a:gd name="connsiteY1" fmla="*/ 671640 h 1343914"/>
                  <a:gd name="connsiteX2" fmla="*/ 671957 w 1343914"/>
                  <a:gd name="connsiteY2" fmla="*/ 323279 h 1343914"/>
                  <a:gd name="connsiteX3" fmla="*/ 323597 w 1343914"/>
                  <a:gd name="connsiteY3" fmla="*/ 671957 h 1343914"/>
                  <a:gd name="connsiteX4" fmla="*/ 672465 w 1343914"/>
                  <a:gd name="connsiteY4" fmla="*/ 1020509 h 1343914"/>
                  <a:gd name="connsiteX5" fmla="*/ 672465 w 1343914"/>
                  <a:gd name="connsiteY5" fmla="*/ 0 h 1343914"/>
                  <a:gd name="connsiteX6" fmla="*/ 1343914 w 1343914"/>
                  <a:gd name="connsiteY6" fmla="*/ 672465 h 1343914"/>
                  <a:gd name="connsiteX7" fmla="*/ 671449 w 1343914"/>
                  <a:gd name="connsiteY7" fmla="*/ 1343915 h 1343914"/>
                  <a:gd name="connsiteX8" fmla="*/ 0 w 1343914"/>
                  <a:gd name="connsiteY8" fmla="*/ 671957 h 1343914"/>
                  <a:gd name="connsiteX9" fmla="*/ 672465 w 1343914"/>
                  <a:gd name="connsiteY9" fmla="*/ 0 h 1343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3914">
                    <a:moveTo>
                      <a:pt x="672465" y="1020509"/>
                    </a:moveTo>
                    <a:cubicBezTo>
                      <a:pt x="864997" y="1020369"/>
                      <a:pt x="1020953" y="864172"/>
                      <a:pt x="1020826" y="671640"/>
                    </a:cubicBezTo>
                    <a:cubicBezTo>
                      <a:pt x="1020699" y="479108"/>
                      <a:pt x="864489" y="323139"/>
                      <a:pt x="671957" y="323279"/>
                    </a:cubicBezTo>
                    <a:cubicBezTo>
                      <a:pt x="479489" y="323418"/>
                      <a:pt x="323533" y="479495"/>
                      <a:pt x="323597" y="671957"/>
                    </a:cubicBezTo>
                    <a:cubicBezTo>
                      <a:pt x="323977" y="864419"/>
                      <a:pt x="479996" y="1020299"/>
                      <a:pt x="672465" y="1020509"/>
                    </a:cubicBezTo>
                    <a:moveTo>
                      <a:pt x="672465" y="0"/>
                    </a:moveTo>
                    <a:cubicBezTo>
                      <a:pt x="1043559" y="279"/>
                      <a:pt x="1344168" y="301352"/>
                      <a:pt x="1343914" y="672465"/>
                    </a:cubicBezTo>
                    <a:cubicBezTo>
                      <a:pt x="1343660" y="1043578"/>
                      <a:pt x="1042543" y="1344168"/>
                      <a:pt x="671449" y="1343915"/>
                    </a:cubicBezTo>
                    <a:cubicBezTo>
                      <a:pt x="300546" y="1343660"/>
                      <a:pt x="0" y="1042867"/>
                      <a:pt x="0" y="671957"/>
                    </a:cubicBezTo>
                    <a:cubicBezTo>
                      <a:pt x="635" y="300908"/>
                      <a:pt x="301434" y="349"/>
                      <a:pt x="672465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81B31E01-80EF-694E-9E36-75CFCFF22373}"/>
                  </a:ext>
                </a:extLst>
              </p:cNvPr>
              <p:cNvSpPr/>
              <p:nvPr/>
            </p:nvSpPr>
            <p:spPr>
              <a:xfrm>
                <a:off x="2170493" y="5289041"/>
                <a:ext cx="1343914" cy="1343914"/>
              </a:xfrm>
              <a:custGeom>
                <a:avLst/>
                <a:gdLst>
                  <a:gd name="connsiteX0" fmla="*/ 672529 w 1343914"/>
                  <a:gd name="connsiteY0" fmla="*/ 1020509 h 1343914"/>
                  <a:gd name="connsiteX1" fmla="*/ 1020889 w 1343914"/>
                  <a:gd name="connsiteY1" fmla="*/ 671640 h 1343914"/>
                  <a:gd name="connsiteX2" fmla="*/ 672021 w 1343914"/>
                  <a:gd name="connsiteY2" fmla="*/ 323279 h 1343914"/>
                  <a:gd name="connsiteX3" fmla="*/ 323660 w 1343914"/>
                  <a:gd name="connsiteY3" fmla="*/ 671957 h 1343914"/>
                  <a:gd name="connsiteX4" fmla="*/ 672529 w 1343914"/>
                  <a:gd name="connsiteY4" fmla="*/ 1020509 h 1343914"/>
                  <a:gd name="connsiteX5" fmla="*/ 672529 w 1343914"/>
                  <a:gd name="connsiteY5" fmla="*/ 0 h 1343914"/>
                  <a:gd name="connsiteX6" fmla="*/ 1343914 w 1343914"/>
                  <a:gd name="connsiteY6" fmla="*/ 672529 h 1343914"/>
                  <a:gd name="connsiteX7" fmla="*/ 671386 w 1343914"/>
                  <a:gd name="connsiteY7" fmla="*/ 1343915 h 1343914"/>
                  <a:gd name="connsiteX8" fmla="*/ 0 w 1343914"/>
                  <a:gd name="connsiteY8" fmla="*/ 671957 h 1343914"/>
                  <a:gd name="connsiteX9" fmla="*/ 672529 w 1343914"/>
                  <a:gd name="connsiteY9" fmla="*/ 0 h 1343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3914">
                    <a:moveTo>
                      <a:pt x="672529" y="1020509"/>
                    </a:moveTo>
                    <a:cubicBezTo>
                      <a:pt x="865061" y="1020369"/>
                      <a:pt x="1021029" y="864172"/>
                      <a:pt x="1020889" y="671640"/>
                    </a:cubicBezTo>
                    <a:cubicBezTo>
                      <a:pt x="1020750" y="479108"/>
                      <a:pt x="864552" y="323139"/>
                      <a:pt x="672021" y="323279"/>
                    </a:cubicBezTo>
                    <a:cubicBezTo>
                      <a:pt x="479558" y="323418"/>
                      <a:pt x="323628" y="479495"/>
                      <a:pt x="323660" y="671957"/>
                    </a:cubicBezTo>
                    <a:cubicBezTo>
                      <a:pt x="324047" y="864419"/>
                      <a:pt x="480066" y="1020299"/>
                      <a:pt x="672529" y="1020509"/>
                    </a:cubicBezTo>
                    <a:moveTo>
                      <a:pt x="672529" y="0"/>
                    </a:moveTo>
                    <a:cubicBezTo>
                      <a:pt x="1043642" y="317"/>
                      <a:pt x="1344232" y="301416"/>
                      <a:pt x="1343914" y="672529"/>
                    </a:cubicBezTo>
                    <a:cubicBezTo>
                      <a:pt x="1343597" y="1043642"/>
                      <a:pt x="1042499" y="1344232"/>
                      <a:pt x="671386" y="1343915"/>
                    </a:cubicBezTo>
                    <a:cubicBezTo>
                      <a:pt x="300495" y="1343597"/>
                      <a:pt x="0" y="1042848"/>
                      <a:pt x="0" y="671957"/>
                    </a:cubicBezTo>
                    <a:cubicBezTo>
                      <a:pt x="629" y="300882"/>
                      <a:pt x="301454" y="317"/>
                      <a:pt x="672529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C0C54FFE-0A00-514D-8013-19399C49FD26}"/>
                  </a:ext>
                </a:extLst>
              </p:cNvPr>
              <p:cNvSpPr/>
              <p:nvPr/>
            </p:nvSpPr>
            <p:spPr>
              <a:xfrm>
                <a:off x="660780" y="5289041"/>
                <a:ext cx="1343914" cy="1343914"/>
              </a:xfrm>
              <a:custGeom>
                <a:avLst/>
                <a:gdLst>
                  <a:gd name="connsiteX0" fmla="*/ 672719 w 1343914"/>
                  <a:gd name="connsiteY0" fmla="*/ 1020509 h 1343914"/>
                  <a:gd name="connsiteX1" fmla="*/ 1020699 w 1343914"/>
                  <a:gd name="connsiteY1" fmla="*/ 671259 h 1343914"/>
                  <a:gd name="connsiteX2" fmla="*/ 671449 w 1343914"/>
                  <a:gd name="connsiteY2" fmla="*/ 323279 h 1343914"/>
                  <a:gd name="connsiteX3" fmla="*/ 323469 w 1343914"/>
                  <a:gd name="connsiteY3" fmla="*/ 671957 h 1343914"/>
                  <a:gd name="connsiteX4" fmla="*/ 672719 w 1343914"/>
                  <a:gd name="connsiteY4" fmla="*/ 1020509 h 1343914"/>
                  <a:gd name="connsiteX5" fmla="*/ 672719 w 1343914"/>
                  <a:gd name="connsiteY5" fmla="*/ 0 h 1343914"/>
                  <a:gd name="connsiteX6" fmla="*/ 1343914 w 1343914"/>
                  <a:gd name="connsiteY6" fmla="*/ 672719 h 1343914"/>
                  <a:gd name="connsiteX7" fmla="*/ 671195 w 1343914"/>
                  <a:gd name="connsiteY7" fmla="*/ 1343915 h 1343914"/>
                  <a:gd name="connsiteX8" fmla="*/ 0 w 1343914"/>
                  <a:gd name="connsiteY8" fmla="*/ 671957 h 1343914"/>
                  <a:gd name="connsiteX9" fmla="*/ 672719 w 1343914"/>
                  <a:gd name="connsiteY9" fmla="*/ 0 h 1343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3914">
                    <a:moveTo>
                      <a:pt x="672719" y="1020509"/>
                    </a:moveTo>
                    <a:cubicBezTo>
                      <a:pt x="865251" y="1020159"/>
                      <a:pt x="1021048" y="863797"/>
                      <a:pt x="1020699" y="671259"/>
                    </a:cubicBezTo>
                    <a:cubicBezTo>
                      <a:pt x="1020350" y="478727"/>
                      <a:pt x="863981" y="322930"/>
                      <a:pt x="671449" y="323279"/>
                    </a:cubicBezTo>
                    <a:cubicBezTo>
                      <a:pt x="479139" y="323628"/>
                      <a:pt x="323437" y="479647"/>
                      <a:pt x="323469" y="671957"/>
                    </a:cubicBezTo>
                    <a:cubicBezTo>
                      <a:pt x="323856" y="864572"/>
                      <a:pt x="480105" y="1020509"/>
                      <a:pt x="672719" y="1020509"/>
                    </a:cubicBezTo>
                    <a:moveTo>
                      <a:pt x="672719" y="0"/>
                    </a:moveTo>
                    <a:cubicBezTo>
                      <a:pt x="1043832" y="419"/>
                      <a:pt x="1344333" y="301606"/>
                      <a:pt x="1343914" y="672719"/>
                    </a:cubicBezTo>
                    <a:cubicBezTo>
                      <a:pt x="1343495" y="1043832"/>
                      <a:pt x="1042308" y="1344359"/>
                      <a:pt x="671195" y="1343915"/>
                    </a:cubicBezTo>
                    <a:cubicBezTo>
                      <a:pt x="300380" y="1343470"/>
                      <a:pt x="0" y="1042772"/>
                      <a:pt x="0" y="671957"/>
                    </a:cubicBezTo>
                    <a:cubicBezTo>
                      <a:pt x="629" y="300806"/>
                      <a:pt x="301568" y="210"/>
                      <a:pt x="672719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</p:grp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02ECB1D9-BA20-1F45-816D-86EED277E923}"/>
                </a:ext>
              </a:extLst>
            </p:cNvPr>
            <p:cNvSpPr/>
            <p:nvPr/>
          </p:nvSpPr>
          <p:spPr>
            <a:xfrm>
              <a:off x="262" y="5475941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5 w 329374"/>
                <a:gd name="connsiteY1" fmla="*/ 0 h 1344040"/>
                <a:gd name="connsiteX2" fmla="*/ 329375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5" y="0"/>
                  </a:lnTo>
                  <a:lnTo>
                    <a:pt x="329375" y="1344041"/>
                  </a:lnTo>
                  <a:lnTo>
                    <a:pt x="0" y="1344041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18669624-CE9F-314F-ACD0-777164C7C3FA}"/>
                </a:ext>
              </a:extLst>
            </p:cNvPr>
            <p:cNvSpPr/>
            <p:nvPr/>
          </p:nvSpPr>
          <p:spPr>
            <a:xfrm>
              <a:off x="3612159" y="5475941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grpSp>
          <p:nvGrpSpPr>
            <p:cNvPr id="26" name="Graphic 6">
              <a:extLst>
                <a:ext uri="{FF2B5EF4-FFF2-40B4-BE49-F238E27FC236}">
                  <a16:creationId xmlns:a16="http://schemas.microsoft.com/office/drawing/2014/main" id="{C4506582-359F-354E-8229-678A39789214}"/>
                </a:ext>
              </a:extLst>
            </p:cNvPr>
            <p:cNvGrpSpPr/>
            <p:nvPr/>
          </p:nvGrpSpPr>
          <p:grpSpPr>
            <a:xfrm>
              <a:off x="6688364" y="5476070"/>
              <a:ext cx="3949963" cy="1381769"/>
              <a:chOff x="6672135" y="5289041"/>
              <a:chExt cx="3841750" cy="1343914"/>
            </a:xfrm>
            <a:solidFill>
              <a:schemeClr val="accent2"/>
            </a:solidFill>
          </p:grpSpPr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id="{DF2171FA-3ED0-9C43-B864-B70B00FBF042}"/>
                  </a:ext>
                </a:extLst>
              </p:cNvPr>
              <p:cNvSpPr/>
              <p:nvPr/>
            </p:nvSpPr>
            <p:spPr>
              <a:xfrm>
                <a:off x="9169971" y="5289041"/>
                <a:ext cx="1343914" cy="1343914"/>
              </a:xfrm>
              <a:custGeom>
                <a:avLst/>
                <a:gdLst>
                  <a:gd name="connsiteX0" fmla="*/ 672529 w 1343914"/>
                  <a:gd name="connsiteY0" fmla="*/ 1020509 h 1343914"/>
                  <a:gd name="connsiteX1" fmla="*/ 1020890 w 1343914"/>
                  <a:gd name="connsiteY1" fmla="*/ 671640 h 1343914"/>
                  <a:gd name="connsiteX2" fmla="*/ 672021 w 1343914"/>
                  <a:gd name="connsiteY2" fmla="*/ 323279 h 1343914"/>
                  <a:gd name="connsiteX3" fmla="*/ 323660 w 1343914"/>
                  <a:gd name="connsiteY3" fmla="*/ 671957 h 1343914"/>
                  <a:gd name="connsiteX4" fmla="*/ 672529 w 1343914"/>
                  <a:gd name="connsiteY4" fmla="*/ 1020509 h 1343914"/>
                  <a:gd name="connsiteX5" fmla="*/ 672529 w 1343914"/>
                  <a:gd name="connsiteY5" fmla="*/ 0 h 1343914"/>
                  <a:gd name="connsiteX6" fmla="*/ 1343914 w 1343914"/>
                  <a:gd name="connsiteY6" fmla="*/ 672529 h 1343914"/>
                  <a:gd name="connsiteX7" fmla="*/ 671385 w 1343914"/>
                  <a:gd name="connsiteY7" fmla="*/ 1343915 h 1343914"/>
                  <a:gd name="connsiteX8" fmla="*/ 0 w 1343914"/>
                  <a:gd name="connsiteY8" fmla="*/ 671957 h 1343914"/>
                  <a:gd name="connsiteX9" fmla="*/ 672529 w 1343914"/>
                  <a:gd name="connsiteY9" fmla="*/ 0 h 1343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3914">
                    <a:moveTo>
                      <a:pt x="672529" y="1020509"/>
                    </a:moveTo>
                    <a:cubicBezTo>
                      <a:pt x="865060" y="1020369"/>
                      <a:pt x="1021017" y="864172"/>
                      <a:pt x="1020890" y="671640"/>
                    </a:cubicBezTo>
                    <a:cubicBezTo>
                      <a:pt x="1020763" y="479108"/>
                      <a:pt x="864553" y="323139"/>
                      <a:pt x="672021" y="323279"/>
                    </a:cubicBezTo>
                    <a:cubicBezTo>
                      <a:pt x="479552" y="323418"/>
                      <a:pt x="323597" y="479495"/>
                      <a:pt x="323660" y="671957"/>
                    </a:cubicBezTo>
                    <a:cubicBezTo>
                      <a:pt x="324041" y="864419"/>
                      <a:pt x="480060" y="1020299"/>
                      <a:pt x="672529" y="1020509"/>
                    </a:cubicBezTo>
                    <a:moveTo>
                      <a:pt x="672529" y="0"/>
                    </a:moveTo>
                    <a:cubicBezTo>
                      <a:pt x="1043622" y="317"/>
                      <a:pt x="1344232" y="301416"/>
                      <a:pt x="1343914" y="672529"/>
                    </a:cubicBezTo>
                    <a:cubicBezTo>
                      <a:pt x="1343597" y="1043642"/>
                      <a:pt x="1042480" y="1344232"/>
                      <a:pt x="671385" y="1343915"/>
                    </a:cubicBezTo>
                    <a:cubicBezTo>
                      <a:pt x="300482" y="1343597"/>
                      <a:pt x="0" y="1042848"/>
                      <a:pt x="0" y="671957"/>
                    </a:cubicBezTo>
                    <a:cubicBezTo>
                      <a:pt x="635" y="300882"/>
                      <a:pt x="301435" y="317"/>
                      <a:pt x="672529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id="{107F9443-EF13-7C4E-9E4E-059C7ACDDFC6}"/>
                  </a:ext>
                </a:extLst>
              </p:cNvPr>
              <p:cNvSpPr/>
              <p:nvPr/>
            </p:nvSpPr>
            <p:spPr>
              <a:xfrm>
                <a:off x="6672135" y="5289041"/>
                <a:ext cx="1343914" cy="1343914"/>
              </a:xfrm>
              <a:custGeom>
                <a:avLst/>
                <a:gdLst>
                  <a:gd name="connsiteX0" fmla="*/ 672529 w 1343914"/>
                  <a:gd name="connsiteY0" fmla="*/ 1020509 h 1343914"/>
                  <a:gd name="connsiteX1" fmla="*/ 1020890 w 1343914"/>
                  <a:gd name="connsiteY1" fmla="*/ 671640 h 1343914"/>
                  <a:gd name="connsiteX2" fmla="*/ 672021 w 1343914"/>
                  <a:gd name="connsiteY2" fmla="*/ 323279 h 1343914"/>
                  <a:gd name="connsiteX3" fmla="*/ 323659 w 1343914"/>
                  <a:gd name="connsiteY3" fmla="*/ 671957 h 1343914"/>
                  <a:gd name="connsiteX4" fmla="*/ 672529 w 1343914"/>
                  <a:gd name="connsiteY4" fmla="*/ 1020509 h 1343914"/>
                  <a:gd name="connsiteX5" fmla="*/ 672529 w 1343914"/>
                  <a:gd name="connsiteY5" fmla="*/ 0 h 1343914"/>
                  <a:gd name="connsiteX6" fmla="*/ 1343914 w 1343914"/>
                  <a:gd name="connsiteY6" fmla="*/ 672529 h 1343914"/>
                  <a:gd name="connsiteX7" fmla="*/ 671385 w 1343914"/>
                  <a:gd name="connsiteY7" fmla="*/ 1343915 h 1343914"/>
                  <a:gd name="connsiteX8" fmla="*/ 0 w 1343914"/>
                  <a:gd name="connsiteY8" fmla="*/ 671957 h 1343914"/>
                  <a:gd name="connsiteX9" fmla="*/ 672529 w 1343914"/>
                  <a:gd name="connsiteY9" fmla="*/ 0 h 1343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3914" h="1343914">
                    <a:moveTo>
                      <a:pt x="672529" y="1020509"/>
                    </a:moveTo>
                    <a:cubicBezTo>
                      <a:pt x="865060" y="1020369"/>
                      <a:pt x="1021017" y="864172"/>
                      <a:pt x="1020890" y="671640"/>
                    </a:cubicBezTo>
                    <a:cubicBezTo>
                      <a:pt x="1020763" y="479108"/>
                      <a:pt x="864553" y="323139"/>
                      <a:pt x="672021" y="323279"/>
                    </a:cubicBezTo>
                    <a:cubicBezTo>
                      <a:pt x="479552" y="323418"/>
                      <a:pt x="323596" y="479495"/>
                      <a:pt x="323659" y="671957"/>
                    </a:cubicBezTo>
                    <a:cubicBezTo>
                      <a:pt x="324041" y="864419"/>
                      <a:pt x="480060" y="1020299"/>
                      <a:pt x="672529" y="1020509"/>
                    </a:cubicBezTo>
                    <a:moveTo>
                      <a:pt x="672529" y="0"/>
                    </a:moveTo>
                    <a:cubicBezTo>
                      <a:pt x="1043622" y="317"/>
                      <a:pt x="1344232" y="301416"/>
                      <a:pt x="1343914" y="672529"/>
                    </a:cubicBezTo>
                    <a:cubicBezTo>
                      <a:pt x="1343596" y="1043642"/>
                      <a:pt x="1042480" y="1344232"/>
                      <a:pt x="671385" y="1343915"/>
                    </a:cubicBezTo>
                    <a:cubicBezTo>
                      <a:pt x="300482" y="1343597"/>
                      <a:pt x="0" y="1042848"/>
                      <a:pt x="0" y="671957"/>
                    </a:cubicBezTo>
                    <a:cubicBezTo>
                      <a:pt x="635" y="300882"/>
                      <a:pt x="301434" y="317"/>
                      <a:pt x="672529" y="0"/>
                    </a:cubicBezTo>
                  </a:path>
                </a:pathLst>
              </a:custGeom>
              <a:grpFill/>
              <a:ln w="63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b="0" i="0" dirty="0">
                  <a:latin typeface="Precisely Light" pitchFamily="2" charset="0"/>
                </a:endParaRPr>
              </a:p>
            </p:txBody>
          </p:sp>
        </p:grp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628F90ED-DB9D-6342-8935-DB759D1ED94C}"/>
                </a:ext>
              </a:extLst>
            </p:cNvPr>
            <p:cNvSpPr/>
            <p:nvPr/>
          </p:nvSpPr>
          <p:spPr>
            <a:xfrm>
              <a:off x="8240602" y="5475941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4 w 329374"/>
                <a:gd name="connsiteY1" fmla="*/ 0 h 1344040"/>
                <a:gd name="connsiteX2" fmla="*/ 329374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4" y="0"/>
                  </a:lnTo>
                  <a:lnTo>
                    <a:pt x="329374" y="1344041"/>
                  </a:lnTo>
                  <a:lnTo>
                    <a:pt x="0" y="1344041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D49A6B28-F7A9-3042-A4F4-F78F3CE292C0}"/>
                </a:ext>
              </a:extLst>
            </p:cNvPr>
            <p:cNvSpPr/>
            <p:nvPr/>
          </p:nvSpPr>
          <p:spPr>
            <a:xfrm>
              <a:off x="4628181" y="5476070"/>
              <a:ext cx="1381769" cy="1381769"/>
            </a:xfrm>
            <a:custGeom>
              <a:avLst/>
              <a:gdLst>
                <a:gd name="connsiteX0" fmla="*/ 672465 w 1343914"/>
                <a:gd name="connsiteY0" fmla="*/ 1020509 h 1343914"/>
                <a:gd name="connsiteX1" fmla="*/ 1020826 w 1343914"/>
                <a:gd name="connsiteY1" fmla="*/ 671640 h 1343914"/>
                <a:gd name="connsiteX2" fmla="*/ 671957 w 1343914"/>
                <a:gd name="connsiteY2" fmla="*/ 323279 h 1343914"/>
                <a:gd name="connsiteX3" fmla="*/ 323596 w 1343914"/>
                <a:gd name="connsiteY3" fmla="*/ 671957 h 1343914"/>
                <a:gd name="connsiteX4" fmla="*/ 672465 w 1343914"/>
                <a:gd name="connsiteY4" fmla="*/ 1020509 h 1343914"/>
                <a:gd name="connsiteX5" fmla="*/ 672465 w 1343914"/>
                <a:gd name="connsiteY5" fmla="*/ 0 h 1343914"/>
                <a:gd name="connsiteX6" fmla="*/ 1343914 w 1343914"/>
                <a:gd name="connsiteY6" fmla="*/ 672465 h 1343914"/>
                <a:gd name="connsiteX7" fmla="*/ 671449 w 1343914"/>
                <a:gd name="connsiteY7" fmla="*/ 1343915 h 1343914"/>
                <a:gd name="connsiteX8" fmla="*/ 0 w 1343914"/>
                <a:gd name="connsiteY8" fmla="*/ 671957 h 1343914"/>
                <a:gd name="connsiteX9" fmla="*/ 672465 w 1343914"/>
                <a:gd name="connsiteY9" fmla="*/ 0 h 1343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3914" h="1343914">
                  <a:moveTo>
                    <a:pt x="672465" y="1020509"/>
                  </a:moveTo>
                  <a:cubicBezTo>
                    <a:pt x="864997" y="1020369"/>
                    <a:pt x="1020966" y="864172"/>
                    <a:pt x="1020826" y="671640"/>
                  </a:cubicBezTo>
                  <a:cubicBezTo>
                    <a:pt x="1020687" y="479108"/>
                    <a:pt x="864489" y="323139"/>
                    <a:pt x="671957" y="323279"/>
                  </a:cubicBezTo>
                  <a:cubicBezTo>
                    <a:pt x="479495" y="323418"/>
                    <a:pt x="323558" y="479495"/>
                    <a:pt x="323596" y="671957"/>
                  </a:cubicBezTo>
                  <a:cubicBezTo>
                    <a:pt x="323983" y="864419"/>
                    <a:pt x="480003" y="1020299"/>
                    <a:pt x="672465" y="1020509"/>
                  </a:cubicBezTo>
                  <a:moveTo>
                    <a:pt x="672465" y="0"/>
                  </a:moveTo>
                  <a:cubicBezTo>
                    <a:pt x="1043578" y="279"/>
                    <a:pt x="1344194" y="301352"/>
                    <a:pt x="1343914" y="672465"/>
                  </a:cubicBezTo>
                  <a:cubicBezTo>
                    <a:pt x="1343635" y="1043578"/>
                    <a:pt x="1042562" y="1344168"/>
                    <a:pt x="671449" y="1343915"/>
                  </a:cubicBezTo>
                  <a:cubicBezTo>
                    <a:pt x="300539" y="1343660"/>
                    <a:pt x="0" y="1042867"/>
                    <a:pt x="0" y="671957"/>
                  </a:cubicBezTo>
                  <a:cubicBezTo>
                    <a:pt x="629" y="300908"/>
                    <a:pt x="301415" y="349"/>
                    <a:pt x="672465" y="0"/>
                  </a:cubicBezTo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41C02BD8-FBB6-AD43-A511-F6FB68AAB1D5}"/>
                </a:ext>
              </a:extLst>
            </p:cNvPr>
            <p:cNvSpPr/>
            <p:nvPr/>
          </p:nvSpPr>
          <p:spPr>
            <a:xfrm>
              <a:off x="6180419" y="5475941"/>
              <a:ext cx="338652" cy="1381898"/>
            </a:xfrm>
            <a:custGeom>
              <a:avLst/>
              <a:gdLst>
                <a:gd name="connsiteX0" fmla="*/ 0 w 329374"/>
                <a:gd name="connsiteY0" fmla="*/ 0 h 1344040"/>
                <a:gd name="connsiteX1" fmla="*/ 329375 w 329374"/>
                <a:gd name="connsiteY1" fmla="*/ 0 h 1344040"/>
                <a:gd name="connsiteX2" fmla="*/ 329375 w 329374"/>
                <a:gd name="connsiteY2" fmla="*/ 1344041 h 1344040"/>
                <a:gd name="connsiteX3" fmla="*/ 0 w 329374"/>
                <a:gd name="connsiteY3" fmla="*/ 1344041 h 1344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374" h="1344040">
                  <a:moveTo>
                    <a:pt x="0" y="0"/>
                  </a:moveTo>
                  <a:lnTo>
                    <a:pt x="329375" y="0"/>
                  </a:lnTo>
                  <a:lnTo>
                    <a:pt x="329375" y="1344041"/>
                  </a:lnTo>
                  <a:lnTo>
                    <a:pt x="0" y="1344041"/>
                  </a:lnTo>
                  <a:close/>
                </a:path>
              </a:pathLst>
            </a:custGeom>
            <a:solidFill>
              <a:schemeClr val="accent2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 Light" pitchFamily="2" charset="0"/>
              </a:endParaRPr>
            </a:p>
          </p:txBody>
        </p:sp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579C7197-1184-D146-B543-55E627CF9000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78223" y="3133339"/>
            <a:ext cx="4529236" cy="577584"/>
          </a:xfrm>
        </p:spPr>
        <p:txBody>
          <a:bodyPr anchor="t"/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i="0" kern="1200" dirty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Divider slide 4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8FADBD7-7357-604B-A665-07049D021CAA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bg1"/>
          </a:solidFill>
        </p:grpSpPr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0F4892D-6894-EB49-980C-A7853362D601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8E94632A-9026-8B47-9136-FFAEC72CC943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67679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79C7197-1184-D146-B543-55E627CF9000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78223" y="3133339"/>
            <a:ext cx="10880352" cy="577584"/>
          </a:xfrm>
        </p:spPr>
        <p:txBody>
          <a:bodyPr anchor="t"/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i="0" kern="1200" dirty="0">
                <a:solidFill>
                  <a:schemeClr val="accent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Product portfolio divider slide 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8FADBD7-7357-604B-A665-07049D021CAA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accent2"/>
          </a:solidFill>
        </p:grpSpPr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0F4892D-6894-EB49-980C-A7853362D601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8E94632A-9026-8B47-9136-FFAEC72CC943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  <p:sp>
        <p:nvSpPr>
          <p:cNvPr id="7" name="Freeform 6">
            <a:extLst>
              <a:ext uri="{FF2B5EF4-FFF2-40B4-BE49-F238E27FC236}">
                <a16:creationId xmlns:a16="http://schemas.microsoft.com/office/drawing/2014/main" id="{D35E8D0A-1B30-BE43-B311-D657896610A2}"/>
              </a:ext>
            </a:extLst>
          </p:cNvPr>
          <p:cNvSpPr/>
          <p:nvPr/>
        </p:nvSpPr>
        <p:spPr>
          <a:xfrm>
            <a:off x="5758657" y="4495024"/>
            <a:ext cx="1038968" cy="1037832"/>
          </a:xfrm>
          <a:custGeom>
            <a:avLst/>
            <a:gdLst>
              <a:gd name="connsiteX0" fmla="*/ 972276 w 972276"/>
              <a:gd name="connsiteY0" fmla="*/ 485607 h 971213"/>
              <a:gd name="connsiteX1" fmla="*/ 486138 w 972276"/>
              <a:gd name="connsiteY1" fmla="*/ 971213 h 971213"/>
              <a:gd name="connsiteX2" fmla="*/ 0 w 972276"/>
              <a:gd name="connsiteY2" fmla="*/ 485607 h 971213"/>
              <a:gd name="connsiteX3" fmla="*/ 486138 w 972276"/>
              <a:gd name="connsiteY3" fmla="*/ 0 h 971213"/>
              <a:gd name="connsiteX4" fmla="*/ 972276 w 972276"/>
              <a:gd name="connsiteY4" fmla="*/ 485607 h 971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2276" h="971213">
                <a:moveTo>
                  <a:pt x="972276" y="485607"/>
                </a:moveTo>
                <a:cubicBezTo>
                  <a:pt x="972276" y="753800"/>
                  <a:pt x="754625" y="971213"/>
                  <a:pt x="486138" y="971213"/>
                </a:cubicBezTo>
                <a:cubicBezTo>
                  <a:pt x="217651" y="971213"/>
                  <a:pt x="0" y="753800"/>
                  <a:pt x="0" y="485607"/>
                </a:cubicBezTo>
                <a:cubicBezTo>
                  <a:pt x="0" y="217414"/>
                  <a:pt x="217652" y="0"/>
                  <a:pt x="486138" y="0"/>
                </a:cubicBezTo>
                <a:cubicBezTo>
                  <a:pt x="754625" y="0"/>
                  <a:pt x="972276" y="217414"/>
                  <a:pt x="972276" y="485607"/>
                </a:cubicBezTo>
                <a:close/>
              </a:path>
            </a:pathLst>
          </a:custGeom>
          <a:solidFill>
            <a:srgbClr val="39006B"/>
          </a:solidFill>
          <a:ln w="625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2FF5E0E7-4C8C-FE4A-9680-393D419AD3F1}"/>
              </a:ext>
            </a:extLst>
          </p:cNvPr>
          <p:cNvSpPr/>
          <p:nvPr/>
        </p:nvSpPr>
        <p:spPr>
          <a:xfrm>
            <a:off x="6018399" y="4754482"/>
            <a:ext cx="519484" cy="518916"/>
          </a:xfrm>
          <a:custGeom>
            <a:avLst/>
            <a:gdLst>
              <a:gd name="connsiteX0" fmla="*/ 242897 w 486138"/>
              <a:gd name="connsiteY0" fmla="*/ 485161 h 485606"/>
              <a:gd name="connsiteX1" fmla="*/ -172 w 486138"/>
              <a:gd name="connsiteY1" fmla="*/ 242358 h 485606"/>
              <a:gd name="connsiteX2" fmla="*/ 242897 w 486138"/>
              <a:gd name="connsiteY2" fmla="*/ -446 h 485606"/>
              <a:gd name="connsiteX3" fmla="*/ 485966 w 486138"/>
              <a:gd name="connsiteY3" fmla="*/ 242358 h 485606"/>
              <a:gd name="connsiteX4" fmla="*/ 242897 w 486138"/>
              <a:gd name="connsiteY4" fmla="*/ 485161 h 485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138" h="485606">
                <a:moveTo>
                  <a:pt x="242897" y="485161"/>
                </a:moveTo>
                <a:cubicBezTo>
                  <a:pt x="108654" y="485161"/>
                  <a:pt x="-172" y="376454"/>
                  <a:pt x="-172" y="242358"/>
                </a:cubicBezTo>
                <a:cubicBezTo>
                  <a:pt x="-172" y="108261"/>
                  <a:pt x="108654" y="-446"/>
                  <a:pt x="242897" y="-446"/>
                </a:cubicBezTo>
                <a:cubicBezTo>
                  <a:pt x="377141" y="-446"/>
                  <a:pt x="485966" y="108261"/>
                  <a:pt x="485966" y="242358"/>
                </a:cubicBezTo>
                <a:cubicBezTo>
                  <a:pt x="485828" y="376397"/>
                  <a:pt x="377083" y="485023"/>
                  <a:pt x="242897" y="485161"/>
                </a:cubicBezTo>
              </a:path>
            </a:pathLst>
          </a:custGeom>
          <a:solidFill>
            <a:srgbClr val="8017E1"/>
          </a:solidFill>
          <a:ln w="625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08ED7FF8-AB51-A042-9C2E-BBCDF382EC7A}"/>
              </a:ext>
            </a:extLst>
          </p:cNvPr>
          <p:cNvSpPr/>
          <p:nvPr/>
        </p:nvSpPr>
        <p:spPr>
          <a:xfrm>
            <a:off x="1097707" y="4275626"/>
            <a:ext cx="1038968" cy="1037832"/>
          </a:xfrm>
          <a:custGeom>
            <a:avLst/>
            <a:gdLst>
              <a:gd name="connsiteX0" fmla="*/ 972276 w 972276"/>
              <a:gd name="connsiteY0" fmla="*/ 485607 h 971213"/>
              <a:gd name="connsiteX1" fmla="*/ 486138 w 972276"/>
              <a:gd name="connsiteY1" fmla="*/ 971213 h 971213"/>
              <a:gd name="connsiteX2" fmla="*/ 0 w 972276"/>
              <a:gd name="connsiteY2" fmla="*/ 485607 h 971213"/>
              <a:gd name="connsiteX3" fmla="*/ 486138 w 972276"/>
              <a:gd name="connsiteY3" fmla="*/ 0 h 971213"/>
              <a:gd name="connsiteX4" fmla="*/ 972276 w 972276"/>
              <a:gd name="connsiteY4" fmla="*/ 485607 h 971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2276" h="971213">
                <a:moveTo>
                  <a:pt x="972276" y="485607"/>
                </a:moveTo>
                <a:cubicBezTo>
                  <a:pt x="972276" y="753800"/>
                  <a:pt x="754625" y="971213"/>
                  <a:pt x="486138" y="971213"/>
                </a:cubicBezTo>
                <a:cubicBezTo>
                  <a:pt x="217652" y="971213"/>
                  <a:pt x="0" y="753800"/>
                  <a:pt x="0" y="485607"/>
                </a:cubicBezTo>
                <a:cubicBezTo>
                  <a:pt x="0" y="217413"/>
                  <a:pt x="217652" y="0"/>
                  <a:pt x="486138" y="0"/>
                </a:cubicBezTo>
                <a:cubicBezTo>
                  <a:pt x="754625" y="0"/>
                  <a:pt x="972276" y="217413"/>
                  <a:pt x="972276" y="485607"/>
                </a:cubicBezTo>
                <a:close/>
              </a:path>
            </a:pathLst>
          </a:custGeom>
          <a:solidFill>
            <a:srgbClr val="8017E1"/>
          </a:solidFill>
          <a:ln w="625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4D39A505-D7C3-A64A-B3A9-EE2DE82A3A95}"/>
              </a:ext>
            </a:extLst>
          </p:cNvPr>
          <p:cNvSpPr/>
          <p:nvPr/>
        </p:nvSpPr>
        <p:spPr>
          <a:xfrm>
            <a:off x="578223" y="4687715"/>
            <a:ext cx="1038968" cy="1037832"/>
          </a:xfrm>
          <a:custGeom>
            <a:avLst/>
            <a:gdLst>
              <a:gd name="connsiteX0" fmla="*/ 972276 w 972276"/>
              <a:gd name="connsiteY0" fmla="*/ 485607 h 971213"/>
              <a:gd name="connsiteX1" fmla="*/ 486138 w 972276"/>
              <a:gd name="connsiteY1" fmla="*/ 971213 h 971213"/>
              <a:gd name="connsiteX2" fmla="*/ 0 w 972276"/>
              <a:gd name="connsiteY2" fmla="*/ 485607 h 971213"/>
              <a:gd name="connsiteX3" fmla="*/ 486138 w 972276"/>
              <a:gd name="connsiteY3" fmla="*/ 0 h 971213"/>
              <a:gd name="connsiteX4" fmla="*/ 972276 w 972276"/>
              <a:gd name="connsiteY4" fmla="*/ 485607 h 971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2276" h="971213">
                <a:moveTo>
                  <a:pt x="972276" y="485607"/>
                </a:moveTo>
                <a:cubicBezTo>
                  <a:pt x="972276" y="753800"/>
                  <a:pt x="754625" y="971213"/>
                  <a:pt x="486138" y="971213"/>
                </a:cubicBezTo>
                <a:cubicBezTo>
                  <a:pt x="217651" y="971213"/>
                  <a:pt x="0" y="753800"/>
                  <a:pt x="0" y="485607"/>
                </a:cubicBezTo>
                <a:cubicBezTo>
                  <a:pt x="0" y="217414"/>
                  <a:pt x="217651" y="0"/>
                  <a:pt x="486138" y="0"/>
                </a:cubicBezTo>
                <a:cubicBezTo>
                  <a:pt x="754625" y="0"/>
                  <a:pt x="972276" y="217414"/>
                  <a:pt x="972276" y="485607"/>
                </a:cubicBezTo>
                <a:close/>
              </a:path>
            </a:pathLst>
          </a:custGeom>
          <a:solidFill>
            <a:srgbClr val="39006B"/>
          </a:solidFill>
          <a:ln w="625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D6D1EB29-C75C-1A45-8245-0DFC31312B7A}"/>
              </a:ext>
            </a:extLst>
          </p:cNvPr>
          <p:cNvSpPr/>
          <p:nvPr/>
        </p:nvSpPr>
        <p:spPr>
          <a:xfrm>
            <a:off x="10062008" y="4942432"/>
            <a:ext cx="779226" cy="778373"/>
          </a:xfrm>
          <a:custGeom>
            <a:avLst/>
            <a:gdLst>
              <a:gd name="connsiteX0" fmla="*/ 729208 w 729207"/>
              <a:gd name="connsiteY0" fmla="*/ 364205 h 728409"/>
              <a:gd name="connsiteX1" fmla="*/ 364604 w 729207"/>
              <a:gd name="connsiteY1" fmla="*/ 728410 h 728409"/>
              <a:gd name="connsiteX2" fmla="*/ 0 w 729207"/>
              <a:gd name="connsiteY2" fmla="*/ 364205 h 728409"/>
              <a:gd name="connsiteX3" fmla="*/ 364604 w 729207"/>
              <a:gd name="connsiteY3" fmla="*/ 0 h 728409"/>
              <a:gd name="connsiteX4" fmla="*/ 729208 w 729207"/>
              <a:gd name="connsiteY4" fmla="*/ 364205 h 728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9207" h="728409">
                <a:moveTo>
                  <a:pt x="729208" y="364205"/>
                </a:moveTo>
                <a:cubicBezTo>
                  <a:pt x="729208" y="565350"/>
                  <a:pt x="565969" y="728410"/>
                  <a:pt x="364604" y="728410"/>
                </a:cubicBezTo>
                <a:cubicBezTo>
                  <a:pt x="163239" y="728410"/>
                  <a:pt x="0" y="565350"/>
                  <a:pt x="0" y="364205"/>
                </a:cubicBezTo>
                <a:cubicBezTo>
                  <a:pt x="0" y="163060"/>
                  <a:pt x="163238" y="0"/>
                  <a:pt x="364604" y="0"/>
                </a:cubicBezTo>
                <a:cubicBezTo>
                  <a:pt x="565969" y="0"/>
                  <a:pt x="729208" y="163060"/>
                  <a:pt x="729208" y="364205"/>
                </a:cubicBezTo>
                <a:close/>
              </a:path>
            </a:pathLst>
          </a:custGeom>
          <a:solidFill>
            <a:srgbClr val="8017E1"/>
          </a:solidFill>
          <a:ln w="625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B9D3E21B-9C89-504B-A551-F8713903E66A}"/>
              </a:ext>
            </a:extLst>
          </p:cNvPr>
          <p:cNvSpPr/>
          <p:nvPr/>
        </p:nvSpPr>
        <p:spPr>
          <a:xfrm>
            <a:off x="10834551" y="4942432"/>
            <a:ext cx="779226" cy="778373"/>
          </a:xfrm>
          <a:custGeom>
            <a:avLst/>
            <a:gdLst>
              <a:gd name="connsiteX0" fmla="*/ 729207 w 729207"/>
              <a:gd name="connsiteY0" fmla="*/ 364205 h 728409"/>
              <a:gd name="connsiteX1" fmla="*/ 364604 w 729207"/>
              <a:gd name="connsiteY1" fmla="*/ 728410 h 728409"/>
              <a:gd name="connsiteX2" fmla="*/ 0 w 729207"/>
              <a:gd name="connsiteY2" fmla="*/ 364205 h 728409"/>
              <a:gd name="connsiteX3" fmla="*/ 364604 w 729207"/>
              <a:gd name="connsiteY3" fmla="*/ 0 h 728409"/>
              <a:gd name="connsiteX4" fmla="*/ 729207 w 729207"/>
              <a:gd name="connsiteY4" fmla="*/ 364205 h 728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9207" h="728409">
                <a:moveTo>
                  <a:pt x="729207" y="364205"/>
                </a:moveTo>
                <a:cubicBezTo>
                  <a:pt x="729207" y="565350"/>
                  <a:pt x="565969" y="728410"/>
                  <a:pt x="364604" y="728410"/>
                </a:cubicBezTo>
                <a:cubicBezTo>
                  <a:pt x="163239" y="728410"/>
                  <a:pt x="0" y="565350"/>
                  <a:pt x="0" y="364205"/>
                </a:cubicBezTo>
                <a:cubicBezTo>
                  <a:pt x="0" y="163060"/>
                  <a:pt x="163238" y="0"/>
                  <a:pt x="364604" y="0"/>
                </a:cubicBezTo>
                <a:cubicBezTo>
                  <a:pt x="565968" y="0"/>
                  <a:pt x="729207" y="163060"/>
                  <a:pt x="729207" y="364205"/>
                </a:cubicBezTo>
                <a:close/>
              </a:path>
            </a:pathLst>
          </a:custGeom>
          <a:solidFill>
            <a:srgbClr val="39006B"/>
          </a:solidFill>
          <a:ln w="625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Freeform 44">
            <a:extLst>
              <a:ext uri="{FF2B5EF4-FFF2-40B4-BE49-F238E27FC236}">
                <a16:creationId xmlns:a16="http://schemas.microsoft.com/office/drawing/2014/main" id="{C9252CBA-6EE7-F641-AA0F-DA5FD1B61FA5}"/>
              </a:ext>
            </a:extLst>
          </p:cNvPr>
          <p:cNvSpPr/>
          <p:nvPr/>
        </p:nvSpPr>
        <p:spPr>
          <a:xfrm>
            <a:off x="10444938" y="4268015"/>
            <a:ext cx="779226" cy="778373"/>
          </a:xfrm>
          <a:custGeom>
            <a:avLst/>
            <a:gdLst>
              <a:gd name="connsiteX0" fmla="*/ 729207 w 729207"/>
              <a:gd name="connsiteY0" fmla="*/ 364205 h 728409"/>
              <a:gd name="connsiteX1" fmla="*/ 364603 w 729207"/>
              <a:gd name="connsiteY1" fmla="*/ 728410 h 728409"/>
              <a:gd name="connsiteX2" fmla="*/ -1 w 729207"/>
              <a:gd name="connsiteY2" fmla="*/ 364205 h 728409"/>
              <a:gd name="connsiteX3" fmla="*/ 364603 w 729207"/>
              <a:gd name="connsiteY3" fmla="*/ 0 h 728409"/>
              <a:gd name="connsiteX4" fmla="*/ 729207 w 729207"/>
              <a:gd name="connsiteY4" fmla="*/ 364205 h 728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9207" h="728409">
                <a:moveTo>
                  <a:pt x="729207" y="364205"/>
                </a:moveTo>
                <a:cubicBezTo>
                  <a:pt x="729207" y="565350"/>
                  <a:pt x="565969" y="728410"/>
                  <a:pt x="364603" y="728410"/>
                </a:cubicBezTo>
                <a:cubicBezTo>
                  <a:pt x="163239" y="728410"/>
                  <a:pt x="-1" y="565350"/>
                  <a:pt x="-1" y="364205"/>
                </a:cubicBezTo>
                <a:cubicBezTo>
                  <a:pt x="-1" y="163060"/>
                  <a:pt x="163238" y="0"/>
                  <a:pt x="364603" y="0"/>
                </a:cubicBezTo>
                <a:cubicBezTo>
                  <a:pt x="565968" y="0"/>
                  <a:pt x="729207" y="163060"/>
                  <a:pt x="729207" y="364205"/>
                </a:cubicBezTo>
                <a:close/>
              </a:path>
            </a:pathLst>
          </a:custGeom>
          <a:solidFill>
            <a:srgbClr val="8017E1"/>
          </a:solidFill>
          <a:ln w="625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A7413D92-E74E-0F44-A9DB-5CD29D8DC450}"/>
              </a:ext>
            </a:extLst>
          </p:cNvPr>
          <p:cNvSpPr/>
          <p:nvPr/>
        </p:nvSpPr>
        <p:spPr>
          <a:xfrm>
            <a:off x="3052884" y="4495024"/>
            <a:ext cx="1038968" cy="1037832"/>
          </a:xfrm>
          <a:custGeom>
            <a:avLst/>
            <a:gdLst>
              <a:gd name="connsiteX0" fmla="*/ 972276 w 972276"/>
              <a:gd name="connsiteY0" fmla="*/ 485607 h 971213"/>
              <a:gd name="connsiteX1" fmla="*/ 486138 w 972276"/>
              <a:gd name="connsiteY1" fmla="*/ 971213 h 971213"/>
              <a:gd name="connsiteX2" fmla="*/ 0 w 972276"/>
              <a:gd name="connsiteY2" fmla="*/ 485607 h 971213"/>
              <a:gd name="connsiteX3" fmla="*/ 486138 w 972276"/>
              <a:gd name="connsiteY3" fmla="*/ 0 h 971213"/>
              <a:gd name="connsiteX4" fmla="*/ 972276 w 972276"/>
              <a:gd name="connsiteY4" fmla="*/ 485607 h 971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2276" h="971213">
                <a:moveTo>
                  <a:pt x="972276" y="485607"/>
                </a:moveTo>
                <a:cubicBezTo>
                  <a:pt x="972276" y="753800"/>
                  <a:pt x="754625" y="971213"/>
                  <a:pt x="486138" y="971213"/>
                </a:cubicBezTo>
                <a:cubicBezTo>
                  <a:pt x="217651" y="971213"/>
                  <a:pt x="0" y="753800"/>
                  <a:pt x="0" y="485607"/>
                </a:cubicBezTo>
                <a:cubicBezTo>
                  <a:pt x="0" y="217414"/>
                  <a:pt x="217651" y="0"/>
                  <a:pt x="486138" y="0"/>
                </a:cubicBezTo>
                <a:cubicBezTo>
                  <a:pt x="754625" y="0"/>
                  <a:pt x="972276" y="217414"/>
                  <a:pt x="972276" y="485607"/>
                </a:cubicBezTo>
                <a:close/>
              </a:path>
            </a:pathLst>
          </a:custGeom>
          <a:solidFill>
            <a:srgbClr val="39006B"/>
          </a:solidFill>
          <a:ln w="625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7" name="Freeform 46">
            <a:extLst>
              <a:ext uri="{FF2B5EF4-FFF2-40B4-BE49-F238E27FC236}">
                <a16:creationId xmlns:a16="http://schemas.microsoft.com/office/drawing/2014/main" id="{3A5ABD6A-9012-7644-B79E-825A79E9D4CA}"/>
              </a:ext>
            </a:extLst>
          </p:cNvPr>
          <p:cNvSpPr/>
          <p:nvPr/>
        </p:nvSpPr>
        <p:spPr>
          <a:xfrm>
            <a:off x="4091919" y="4495090"/>
            <a:ext cx="519484" cy="1037631"/>
          </a:xfrm>
          <a:custGeom>
            <a:avLst/>
            <a:gdLst>
              <a:gd name="connsiteX0" fmla="*/ -172 w 486138"/>
              <a:gd name="connsiteY0" fmla="*/ 485099 h 971025"/>
              <a:gd name="connsiteX1" fmla="*/ 485966 w 486138"/>
              <a:gd name="connsiteY1" fmla="*/ 970580 h 971025"/>
              <a:gd name="connsiteX2" fmla="*/ 485967 w 486138"/>
              <a:gd name="connsiteY2" fmla="*/ -446 h 971025"/>
              <a:gd name="connsiteX3" fmla="*/ -171 w 486138"/>
              <a:gd name="connsiteY3" fmla="*/ 485036 h 971025"/>
              <a:gd name="connsiteX4" fmla="*/ -171 w 486138"/>
              <a:gd name="connsiteY4" fmla="*/ 485099 h 971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138" h="971025">
                <a:moveTo>
                  <a:pt x="-172" y="485099"/>
                </a:moveTo>
                <a:cubicBezTo>
                  <a:pt x="-137" y="753257"/>
                  <a:pt x="217514" y="970615"/>
                  <a:pt x="485966" y="970580"/>
                </a:cubicBezTo>
                <a:lnTo>
                  <a:pt x="485967" y="-446"/>
                </a:lnTo>
                <a:cubicBezTo>
                  <a:pt x="217515" y="-480"/>
                  <a:pt x="-137" y="216877"/>
                  <a:pt x="-171" y="485036"/>
                </a:cubicBezTo>
                <a:cubicBezTo>
                  <a:pt x="-171" y="485057"/>
                  <a:pt x="-171" y="485078"/>
                  <a:pt x="-171" y="485099"/>
                </a:cubicBezTo>
                <a:close/>
              </a:path>
            </a:pathLst>
          </a:custGeom>
          <a:solidFill>
            <a:srgbClr val="8017E1"/>
          </a:solidFill>
          <a:ln w="625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Freeform 47">
            <a:extLst>
              <a:ext uri="{FF2B5EF4-FFF2-40B4-BE49-F238E27FC236}">
                <a16:creationId xmlns:a16="http://schemas.microsoft.com/office/drawing/2014/main" id="{1647B28D-0D23-D54D-B36D-16D290E34228}"/>
              </a:ext>
            </a:extLst>
          </p:cNvPr>
          <p:cNvSpPr/>
          <p:nvPr/>
        </p:nvSpPr>
        <p:spPr>
          <a:xfrm>
            <a:off x="7984844" y="4268015"/>
            <a:ext cx="779226" cy="778373"/>
          </a:xfrm>
          <a:custGeom>
            <a:avLst/>
            <a:gdLst>
              <a:gd name="connsiteX0" fmla="*/ 729208 w 729207"/>
              <a:gd name="connsiteY0" fmla="*/ 364205 h 728409"/>
              <a:gd name="connsiteX1" fmla="*/ 364604 w 729207"/>
              <a:gd name="connsiteY1" fmla="*/ 728410 h 728409"/>
              <a:gd name="connsiteX2" fmla="*/ 0 w 729207"/>
              <a:gd name="connsiteY2" fmla="*/ 364205 h 728409"/>
              <a:gd name="connsiteX3" fmla="*/ 364604 w 729207"/>
              <a:gd name="connsiteY3" fmla="*/ 0 h 728409"/>
              <a:gd name="connsiteX4" fmla="*/ 729208 w 729207"/>
              <a:gd name="connsiteY4" fmla="*/ 364205 h 728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9207" h="728409">
                <a:moveTo>
                  <a:pt x="729208" y="364205"/>
                </a:moveTo>
                <a:cubicBezTo>
                  <a:pt x="729208" y="565350"/>
                  <a:pt x="565969" y="728410"/>
                  <a:pt x="364604" y="728410"/>
                </a:cubicBezTo>
                <a:cubicBezTo>
                  <a:pt x="163239" y="728410"/>
                  <a:pt x="0" y="565350"/>
                  <a:pt x="0" y="364205"/>
                </a:cubicBezTo>
                <a:cubicBezTo>
                  <a:pt x="0" y="163060"/>
                  <a:pt x="163238" y="0"/>
                  <a:pt x="364604" y="0"/>
                </a:cubicBezTo>
                <a:cubicBezTo>
                  <a:pt x="565968" y="0"/>
                  <a:pt x="729208" y="163060"/>
                  <a:pt x="729208" y="364205"/>
                </a:cubicBezTo>
                <a:close/>
              </a:path>
            </a:pathLst>
          </a:custGeom>
          <a:solidFill>
            <a:srgbClr val="8017E1"/>
          </a:solidFill>
          <a:ln w="625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38653A18-2DB2-AF4F-B683-2DFC30593376}"/>
              </a:ext>
            </a:extLst>
          </p:cNvPr>
          <p:cNvSpPr/>
          <p:nvPr/>
        </p:nvSpPr>
        <p:spPr>
          <a:xfrm>
            <a:off x="7984844" y="5046388"/>
            <a:ext cx="779226" cy="681495"/>
          </a:xfrm>
          <a:custGeom>
            <a:avLst/>
            <a:gdLst>
              <a:gd name="connsiteX0" fmla="*/ 0 w 729207"/>
              <a:gd name="connsiteY0" fmla="*/ 0 h 637749"/>
              <a:gd name="connsiteX1" fmla="*/ 729207 w 729207"/>
              <a:gd name="connsiteY1" fmla="*/ 0 h 637749"/>
              <a:gd name="connsiteX2" fmla="*/ 729207 w 729207"/>
              <a:gd name="connsiteY2" fmla="*/ 637749 h 637749"/>
              <a:gd name="connsiteX3" fmla="*/ 0 w 729207"/>
              <a:gd name="connsiteY3" fmla="*/ 637749 h 637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9207" h="637749">
                <a:moveTo>
                  <a:pt x="0" y="0"/>
                </a:moveTo>
                <a:lnTo>
                  <a:pt x="729207" y="0"/>
                </a:lnTo>
                <a:lnTo>
                  <a:pt x="729207" y="637749"/>
                </a:lnTo>
                <a:lnTo>
                  <a:pt x="0" y="637749"/>
                </a:lnTo>
                <a:close/>
              </a:path>
            </a:pathLst>
          </a:custGeom>
          <a:solidFill>
            <a:srgbClr val="39006B"/>
          </a:solidFill>
          <a:ln w="625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42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quot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A812E62-27FB-FA42-94D5-C22C056DC5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407" t="4600" r="4600" b="340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AA59D49-EE65-2A4A-8860-D006A054B51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84398" y="1496537"/>
            <a:ext cx="6343650" cy="3577972"/>
          </a:xfrm>
        </p:spPr>
        <p:txBody>
          <a:bodyPr anchor="ctr"/>
          <a:lstStyle>
            <a:lvl1pPr marL="0" indent="0" algn="ctr">
              <a:buFontTx/>
              <a:buNone/>
              <a:defRPr kumimoji="0" lang="en-GB" sz="4000" b="0" i="0" u="none" strike="noStrike" kern="1200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ecisely Light" pitchFamily="2" charset="0"/>
                <a:ea typeface="+mj-ea"/>
                <a:cs typeface="+mj-cs"/>
              </a:defRPr>
            </a:lvl1pPr>
            <a:lvl2pPr marL="215900" indent="0">
              <a:buFontTx/>
              <a:buNone/>
              <a:defRPr/>
            </a:lvl2pPr>
            <a:lvl3pPr marL="393700" indent="0">
              <a:buFontTx/>
              <a:buNone/>
              <a:defRPr/>
            </a:lvl3pPr>
            <a:lvl4pPr marL="571500" indent="0">
              <a:buFontTx/>
              <a:buNone/>
              <a:defRPr/>
            </a:lvl4pPr>
            <a:lvl5pPr marL="711200" indent="0">
              <a:buFontTx/>
              <a:buNone/>
              <a:defRPr/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“Large quote slide</a:t>
            </a:r>
            <a:br>
              <a:rPr lang="en-GB" dirty="0"/>
            </a:br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br>
              <a:rPr lang="en-GB" dirty="0"/>
            </a:b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 err="1"/>
              <a:t>adipiscing</a:t>
            </a:r>
            <a:r>
              <a:rPr lang="en-GB" dirty="0"/>
              <a:t> Aelita, </a:t>
            </a:r>
            <a:br>
              <a:rPr lang="en-GB" dirty="0"/>
            </a:b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r>
              <a:rPr lang="en-GB" dirty="0"/>
              <a:t>”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C44FF280-9DBB-6A4D-953A-B5CE97507F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84397" y="5361463"/>
            <a:ext cx="6343651" cy="425879"/>
          </a:xfrm>
        </p:spPr>
        <p:txBody>
          <a:bodyPr anchor="t"/>
          <a:lstStyle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000" b="0" i="0" kern="1200" dirty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Name Surname</a:t>
            </a:r>
            <a:br>
              <a:rPr lang="en-GB" dirty="0"/>
            </a:br>
            <a:endParaRPr lang="en-GB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0E4C4F9-243A-1F4E-9BB3-92884652151A}"/>
              </a:ext>
            </a:extLst>
          </p:cNvPr>
          <p:cNvGrpSpPr/>
          <p:nvPr userDrawn="1"/>
        </p:nvGrpSpPr>
        <p:grpSpPr>
          <a:xfrm>
            <a:off x="11706254" y="6330013"/>
            <a:ext cx="278211" cy="330763"/>
            <a:chOff x="12902744" y="3817890"/>
            <a:chExt cx="268754" cy="319520"/>
          </a:xfrm>
          <a:solidFill>
            <a:schemeClr val="bg1"/>
          </a:solidFill>
        </p:grpSpPr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F12CBB01-8F31-F144-8EC7-5EAF18B371B7}"/>
                </a:ext>
              </a:extLst>
            </p:cNvPr>
            <p:cNvSpPr/>
            <p:nvPr/>
          </p:nvSpPr>
          <p:spPr>
            <a:xfrm>
              <a:off x="12955834" y="3817890"/>
              <a:ext cx="215664" cy="215634"/>
            </a:xfrm>
            <a:custGeom>
              <a:avLst/>
              <a:gdLst>
                <a:gd name="connsiteX0" fmla="*/ 712189 w 1424377"/>
                <a:gd name="connsiteY0" fmla="*/ 0 h 1424184"/>
                <a:gd name="connsiteX1" fmla="*/ 0 w 1424377"/>
                <a:gd name="connsiteY1" fmla="*/ 712092 h 1424184"/>
                <a:gd name="connsiteX2" fmla="*/ 712189 w 1424377"/>
                <a:gd name="connsiteY2" fmla="*/ 1424184 h 1424184"/>
                <a:gd name="connsiteX3" fmla="*/ 1424378 w 1424377"/>
                <a:gd name="connsiteY3" fmla="*/ 712092 h 1424184"/>
                <a:gd name="connsiteX4" fmla="*/ 712189 w 1424377"/>
                <a:gd name="connsiteY4" fmla="*/ 0 h 1424184"/>
                <a:gd name="connsiteX5" fmla="*/ 712189 w 1424377"/>
                <a:gd name="connsiteY5" fmla="*/ 1070020 h 1424184"/>
                <a:gd name="connsiteX6" fmla="*/ 354212 w 1424377"/>
                <a:gd name="connsiteY6" fmla="*/ 712092 h 1424184"/>
                <a:gd name="connsiteX7" fmla="*/ 712189 w 1424377"/>
                <a:gd name="connsiteY7" fmla="*/ 354164 h 1424184"/>
                <a:gd name="connsiteX8" fmla="*/ 1070165 w 1424377"/>
                <a:gd name="connsiteY8" fmla="*/ 712092 h 1424184"/>
                <a:gd name="connsiteX9" fmla="*/ 712189 w 1424377"/>
                <a:gd name="connsiteY9" fmla="*/ 1070020 h 14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4377" h="1424184">
                  <a:moveTo>
                    <a:pt x="712189" y="0"/>
                  </a:moveTo>
                  <a:cubicBezTo>
                    <a:pt x="318868" y="0"/>
                    <a:pt x="0" y="318824"/>
                    <a:pt x="0" y="712092"/>
                  </a:cubicBezTo>
                  <a:cubicBezTo>
                    <a:pt x="0" y="1105360"/>
                    <a:pt x="318868" y="1424184"/>
                    <a:pt x="712189" y="1424184"/>
                  </a:cubicBezTo>
                  <a:cubicBezTo>
                    <a:pt x="1105510" y="1424184"/>
                    <a:pt x="1424378" y="1105360"/>
                    <a:pt x="1424378" y="712092"/>
                  </a:cubicBezTo>
                  <a:cubicBezTo>
                    <a:pt x="1424314" y="318824"/>
                    <a:pt x="1105510" y="0"/>
                    <a:pt x="712189" y="0"/>
                  </a:cubicBezTo>
                  <a:close/>
                  <a:moveTo>
                    <a:pt x="712189" y="1070020"/>
                  </a:moveTo>
                  <a:cubicBezTo>
                    <a:pt x="514476" y="1070020"/>
                    <a:pt x="354212" y="909778"/>
                    <a:pt x="354212" y="712092"/>
                  </a:cubicBezTo>
                  <a:cubicBezTo>
                    <a:pt x="354212" y="514406"/>
                    <a:pt x="514476" y="354164"/>
                    <a:pt x="712189" y="354164"/>
                  </a:cubicBezTo>
                  <a:cubicBezTo>
                    <a:pt x="909902" y="354164"/>
                    <a:pt x="1070165" y="514406"/>
                    <a:pt x="1070165" y="712092"/>
                  </a:cubicBezTo>
                  <a:cubicBezTo>
                    <a:pt x="1070165" y="909715"/>
                    <a:pt x="909902" y="1070020"/>
                    <a:pt x="712189" y="1070020"/>
                  </a:cubicBez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4F4F3AC7-4113-7A4C-96A5-ABCC46A7AB1D}"/>
                </a:ext>
              </a:extLst>
            </p:cNvPr>
            <p:cNvSpPr/>
            <p:nvPr/>
          </p:nvSpPr>
          <p:spPr>
            <a:xfrm>
              <a:off x="12902744" y="3821560"/>
              <a:ext cx="53351" cy="315850"/>
            </a:xfrm>
            <a:custGeom>
              <a:avLst/>
              <a:gdLst>
                <a:gd name="connsiteX0" fmla="*/ 0 w 352362"/>
                <a:gd name="connsiteY0" fmla="*/ 0 h 2086073"/>
                <a:gd name="connsiteX1" fmla="*/ 352362 w 352362"/>
                <a:gd name="connsiteY1" fmla="*/ 0 h 2086073"/>
                <a:gd name="connsiteX2" fmla="*/ 352362 w 352362"/>
                <a:gd name="connsiteY2" fmla="*/ 2086074 h 2086073"/>
                <a:gd name="connsiteX3" fmla="*/ 0 w 352362"/>
                <a:gd name="connsiteY3" fmla="*/ 2086074 h 2086073"/>
                <a:gd name="connsiteX4" fmla="*/ 0 w 352362"/>
                <a:gd name="connsiteY4" fmla="*/ 0 h 2086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62" h="2086073">
                  <a:moveTo>
                    <a:pt x="0" y="0"/>
                  </a:moveTo>
                  <a:lnTo>
                    <a:pt x="352362" y="0"/>
                  </a:lnTo>
                  <a:lnTo>
                    <a:pt x="352362" y="2086074"/>
                  </a:lnTo>
                  <a:lnTo>
                    <a:pt x="0" y="208607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E5D907C0-F211-F14A-BF41-13F6CE9A6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064" y="6439382"/>
            <a:ext cx="4114800" cy="237270"/>
          </a:xfrm>
        </p:spPr>
        <p:txBody>
          <a:bodyPr anchor="t"/>
          <a:lstStyle>
            <a:lvl1pPr algn="l">
              <a:defRPr kumimoji="0" lang="en-US" sz="1050" b="0" i="0" u="none" strike="noStrike" kern="1200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r>
              <a:rPr lang="en-GB"/>
              <a:t>Presentation name 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AF046E7D-AB5F-154E-B3DF-639846993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446401"/>
            <a:ext cx="411846" cy="277444"/>
          </a:xfrm>
        </p:spPr>
        <p:txBody>
          <a:bodyPr anchor="t"/>
          <a:lstStyle>
            <a:lvl1pPr algn="r">
              <a:defRPr kumimoji="0" lang="en-US" sz="1050" b="0" i="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recisely Light" pitchFamily="2" charset="0"/>
                <a:ea typeface="+mn-ea"/>
                <a:cs typeface="+mn-cs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95157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- Thank you Slid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36045BF8-948A-3945-B462-C9DFA53442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CABD0D4-4FB4-3D47-B96B-D7A7E22F09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76550" y="2976171"/>
            <a:ext cx="6438900" cy="967180"/>
          </a:xfrm>
        </p:spPr>
        <p:txBody>
          <a:bodyPr anchor="t"/>
          <a:lstStyle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b="0" i="0" kern="1200" dirty="0">
                <a:solidFill>
                  <a:schemeClr val="bg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GB" dirty="0"/>
              <a:t>Thank you</a:t>
            </a:r>
          </a:p>
        </p:txBody>
      </p:sp>
      <p:grpSp>
        <p:nvGrpSpPr>
          <p:cNvPr id="2" name="Graphic 21">
            <a:extLst>
              <a:ext uri="{FF2B5EF4-FFF2-40B4-BE49-F238E27FC236}">
                <a16:creationId xmlns:a16="http://schemas.microsoft.com/office/drawing/2014/main" id="{5533C61F-D873-3D45-9B73-4B75ED7CF349}"/>
              </a:ext>
            </a:extLst>
          </p:cNvPr>
          <p:cNvGrpSpPr/>
          <p:nvPr/>
        </p:nvGrpSpPr>
        <p:grpSpPr>
          <a:xfrm>
            <a:off x="4725832" y="5721655"/>
            <a:ext cx="2738028" cy="701713"/>
            <a:chOff x="4725832" y="5721655"/>
            <a:chExt cx="2738028" cy="701713"/>
          </a:xfrm>
          <a:solidFill>
            <a:srgbClr val="FFFFFF"/>
          </a:solidFill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D99FE4DB-796C-2B48-8592-9AD80E152AB6}"/>
                </a:ext>
              </a:extLst>
            </p:cNvPr>
            <p:cNvSpPr/>
            <p:nvPr/>
          </p:nvSpPr>
          <p:spPr>
            <a:xfrm>
              <a:off x="4812933" y="5902123"/>
              <a:ext cx="351286" cy="351022"/>
            </a:xfrm>
            <a:custGeom>
              <a:avLst/>
              <a:gdLst>
                <a:gd name="connsiteX0" fmla="*/ 175643 w 351286"/>
                <a:gd name="connsiteY0" fmla="*/ 0 h 351022"/>
                <a:gd name="connsiteX1" fmla="*/ 0 w 351286"/>
                <a:gd name="connsiteY1" fmla="*/ 175511 h 351022"/>
                <a:gd name="connsiteX2" fmla="*/ 175643 w 351286"/>
                <a:gd name="connsiteY2" fmla="*/ 351023 h 351022"/>
                <a:gd name="connsiteX3" fmla="*/ 351287 w 351286"/>
                <a:gd name="connsiteY3" fmla="*/ 175511 h 351022"/>
                <a:gd name="connsiteX4" fmla="*/ 351287 w 351286"/>
                <a:gd name="connsiteY4" fmla="*/ 175432 h 351022"/>
                <a:gd name="connsiteX5" fmla="*/ 175643 w 351286"/>
                <a:gd name="connsiteY5" fmla="*/ 0 h 351022"/>
                <a:gd name="connsiteX6" fmla="*/ 175643 w 351286"/>
                <a:gd name="connsiteY6" fmla="*/ 263734 h 351022"/>
                <a:gd name="connsiteX7" fmla="*/ 87354 w 351286"/>
                <a:gd name="connsiteY7" fmla="*/ 175511 h 351022"/>
                <a:gd name="connsiteX8" fmla="*/ 175643 w 351286"/>
                <a:gd name="connsiteY8" fmla="*/ 87289 h 351022"/>
                <a:gd name="connsiteX9" fmla="*/ 263933 w 351286"/>
                <a:gd name="connsiteY9" fmla="*/ 175511 h 351022"/>
                <a:gd name="connsiteX10" fmla="*/ 175643 w 351286"/>
                <a:gd name="connsiteY10" fmla="*/ 263655 h 351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1286" h="351022">
                  <a:moveTo>
                    <a:pt x="175643" y="0"/>
                  </a:moveTo>
                  <a:cubicBezTo>
                    <a:pt x="78638" y="0"/>
                    <a:pt x="0" y="78579"/>
                    <a:pt x="0" y="175511"/>
                  </a:cubicBezTo>
                  <a:cubicBezTo>
                    <a:pt x="0" y="272444"/>
                    <a:pt x="78638" y="351023"/>
                    <a:pt x="175643" y="351023"/>
                  </a:cubicBezTo>
                  <a:cubicBezTo>
                    <a:pt x="272649" y="351023"/>
                    <a:pt x="351287" y="272444"/>
                    <a:pt x="351287" y="175511"/>
                  </a:cubicBezTo>
                  <a:cubicBezTo>
                    <a:pt x="351287" y="175485"/>
                    <a:pt x="351287" y="175459"/>
                    <a:pt x="351287" y="175432"/>
                  </a:cubicBezTo>
                  <a:cubicBezTo>
                    <a:pt x="351243" y="78531"/>
                    <a:pt x="272617" y="0"/>
                    <a:pt x="175643" y="0"/>
                  </a:cubicBezTo>
                  <a:close/>
                  <a:moveTo>
                    <a:pt x="175643" y="263734"/>
                  </a:moveTo>
                  <a:cubicBezTo>
                    <a:pt x="126882" y="263734"/>
                    <a:pt x="87354" y="224236"/>
                    <a:pt x="87354" y="175511"/>
                  </a:cubicBezTo>
                  <a:cubicBezTo>
                    <a:pt x="87354" y="126787"/>
                    <a:pt x="126882" y="87289"/>
                    <a:pt x="175643" y="87289"/>
                  </a:cubicBezTo>
                  <a:cubicBezTo>
                    <a:pt x="224405" y="87289"/>
                    <a:pt x="263933" y="126787"/>
                    <a:pt x="263933" y="175511"/>
                  </a:cubicBezTo>
                  <a:cubicBezTo>
                    <a:pt x="263888" y="224204"/>
                    <a:pt x="224373" y="263655"/>
                    <a:pt x="175643" y="263655"/>
                  </a:cubicBezTo>
                  <a:close/>
                </a:path>
              </a:pathLst>
            </a:custGeom>
            <a:solidFill>
              <a:schemeClr val="bg1"/>
            </a:solidFill>
            <a:ln w="1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F3F47D8F-9795-EA49-A736-BD55CB45D624}"/>
                </a:ext>
              </a:extLst>
            </p:cNvPr>
            <p:cNvSpPr/>
            <p:nvPr/>
          </p:nvSpPr>
          <p:spPr>
            <a:xfrm>
              <a:off x="4725832" y="5908220"/>
              <a:ext cx="87512" cy="514593"/>
            </a:xfrm>
            <a:custGeom>
              <a:avLst/>
              <a:gdLst>
                <a:gd name="connsiteX0" fmla="*/ 0 w 87512"/>
                <a:gd name="connsiteY0" fmla="*/ 0 h 514593"/>
                <a:gd name="connsiteX1" fmla="*/ 87513 w 87512"/>
                <a:gd name="connsiteY1" fmla="*/ 0 h 514593"/>
                <a:gd name="connsiteX2" fmla="*/ 87513 w 87512"/>
                <a:gd name="connsiteY2" fmla="*/ 514594 h 514593"/>
                <a:gd name="connsiteX3" fmla="*/ 0 w 87512"/>
                <a:gd name="connsiteY3" fmla="*/ 514594 h 51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512" h="514593">
                  <a:moveTo>
                    <a:pt x="0" y="0"/>
                  </a:moveTo>
                  <a:lnTo>
                    <a:pt x="87513" y="0"/>
                  </a:lnTo>
                  <a:lnTo>
                    <a:pt x="87513" y="514594"/>
                  </a:lnTo>
                  <a:lnTo>
                    <a:pt x="0" y="514594"/>
                  </a:lnTo>
                  <a:close/>
                </a:path>
              </a:pathLst>
            </a:custGeom>
            <a:solidFill>
              <a:schemeClr val="bg1"/>
            </a:solidFill>
            <a:ln w="1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BFCB372-9EAC-4243-8A9A-CF58DB148CB7}"/>
                </a:ext>
              </a:extLst>
            </p:cNvPr>
            <p:cNvSpPr/>
            <p:nvPr/>
          </p:nvSpPr>
          <p:spPr>
            <a:xfrm>
              <a:off x="5431227" y="5901853"/>
              <a:ext cx="343046" cy="351909"/>
            </a:xfrm>
            <a:custGeom>
              <a:avLst/>
              <a:gdLst>
                <a:gd name="connsiteX0" fmla="*/ 173964 w 343046"/>
                <a:gd name="connsiteY0" fmla="*/ 0 h 351909"/>
                <a:gd name="connsiteX1" fmla="*/ 0 w 343046"/>
                <a:gd name="connsiteY1" fmla="*/ 178077 h 351909"/>
                <a:gd name="connsiteX2" fmla="*/ 178924 w 343046"/>
                <a:gd name="connsiteY2" fmla="*/ 351910 h 351909"/>
                <a:gd name="connsiteX3" fmla="*/ 320352 w 343046"/>
                <a:gd name="connsiteY3" fmla="*/ 283371 h 351909"/>
                <a:gd name="connsiteX4" fmla="*/ 260953 w 343046"/>
                <a:gd name="connsiteY4" fmla="*/ 236021 h 351909"/>
                <a:gd name="connsiteX5" fmla="*/ 178211 w 343046"/>
                <a:gd name="connsiteY5" fmla="*/ 273474 h 351909"/>
                <a:gd name="connsiteX6" fmla="*/ 84866 w 343046"/>
                <a:gd name="connsiteY6" fmla="*/ 203510 h 351909"/>
                <a:gd name="connsiteX7" fmla="*/ 340922 w 343046"/>
                <a:gd name="connsiteY7" fmla="*/ 203510 h 351909"/>
                <a:gd name="connsiteX8" fmla="*/ 343046 w 343046"/>
                <a:gd name="connsiteY8" fmla="*/ 175955 h 351909"/>
                <a:gd name="connsiteX9" fmla="*/ 173964 w 343046"/>
                <a:gd name="connsiteY9" fmla="*/ 0 h 351909"/>
                <a:gd name="connsiteX10" fmla="*/ 87687 w 343046"/>
                <a:gd name="connsiteY10" fmla="*/ 139215 h 351909"/>
                <a:gd name="connsiteX11" fmla="*/ 173266 w 343046"/>
                <a:gd name="connsiteY11" fmla="*/ 79149 h 351909"/>
                <a:gd name="connsiteX12" fmla="*/ 255296 w 343046"/>
                <a:gd name="connsiteY12" fmla="*/ 139215 h 35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3046" h="351909">
                  <a:moveTo>
                    <a:pt x="173964" y="0"/>
                  </a:moveTo>
                  <a:cubicBezTo>
                    <a:pt x="67180" y="0"/>
                    <a:pt x="0" y="81968"/>
                    <a:pt x="0" y="178077"/>
                  </a:cubicBezTo>
                  <a:cubicBezTo>
                    <a:pt x="0" y="276261"/>
                    <a:pt x="77798" y="351910"/>
                    <a:pt x="178924" y="351910"/>
                  </a:cubicBezTo>
                  <a:cubicBezTo>
                    <a:pt x="236199" y="351910"/>
                    <a:pt x="289939" y="326477"/>
                    <a:pt x="320352" y="283371"/>
                  </a:cubicBezTo>
                  <a:lnTo>
                    <a:pt x="260953" y="236021"/>
                  </a:lnTo>
                  <a:cubicBezTo>
                    <a:pt x="241143" y="262167"/>
                    <a:pt x="208655" y="273474"/>
                    <a:pt x="178211" y="273474"/>
                  </a:cubicBezTo>
                  <a:cubicBezTo>
                    <a:pt x="128004" y="273474"/>
                    <a:pt x="94771" y="244493"/>
                    <a:pt x="84866" y="203510"/>
                  </a:cubicBezTo>
                  <a:lnTo>
                    <a:pt x="340922" y="203510"/>
                  </a:lnTo>
                  <a:cubicBezTo>
                    <a:pt x="342366" y="194396"/>
                    <a:pt x="343076" y="185181"/>
                    <a:pt x="343046" y="175955"/>
                  </a:cubicBezTo>
                  <a:cubicBezTo>
                    <a:pt x="342983" y="80558"/>
                    <a:pt x="272982" y="0"/>
                    <a:pt x="173964" y="0"/>
                  </a:cubicBezTo>
                  <a:close/>
                  <a:moveTo>
                    <a:pt x="87687" y="139215"/>
                  </a:moveTo>
                  <a:cubicBezTo>
                    <a:pt x="100365" y="103172"/>
                    <a:pt x="132949" y="79149"/>
                    <a:pt x="173266" y="79149"/>
                  </a:cubicBezTo>
                  <a:cubicBezTo>
                    <a:pt x="214978" y="79149"/>
                    <a:pt x="250351" y="105294"/>
                    <a:pt x="255296" y="139215"/>
                  </a:cubicBezTo>
                  <a:close/>
                </a:path>
              </a:pathLst>
            </a:custGeom>
            <a:solidFill>
              <a:schemeClr val="bg1"/>
            </a:solidFill>
            <a:ln w="1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A7D5CA81-1B51-3B4B-AE3F-E91FA6012CE8}"/>
                </a:ext>
              </a:extLst>
            </p:cNvPr>
            <p:cNvSpPr/>
            <p:nvPr/>
          </p:nvSpPr>
          <p:spPr>
            <a:xfrm>
              <a:off x="6306497" y="5901853"/>
              <a:ext cx="262363" cy="351909"/>
            </a:xfrm>
            <a:custGeom>
              <a:avLst/>
              <a:gdLst>
                <a:gd name="connsiteX0" fmla="*/ 94105 w 262363"/>
                <a:gd name="connsiteY0" fmla="*/ 100338 h 351909"/>
                <a:gd name="connsiteX1" fmla="*/ 128765 w 262363"/>
                <a:gd name="connsiteY1" fmla="*/ 79149 h 351909"/>
                <a:gd name="connsiteX2" fmla="*/ 204423 w 262363"/>
                <a:gd name="connsiteY2" fmla="*/ 104582 h 351909"/>
                <a:gd name="connsiteX3" fmla="*/ 250383 w 262363"/>
                <a:gd name="connsiteY3" fmla="*/ 42393 h 351909"/>
                <a:gd name="connsiteX4" fmla="*/ 128036 w 262363"/>
                <a:gd name="connsiteY4" fmla="*/ 0 h 351909"/>
                <a:gd name="connsiteX5" fmla="*/ 9176 w 262363"/>
                <a:gd name="connsiteY5" fmla="*/ 107416 h 351909"/>
                <a:gd name="connsiteX6" fmla="*/ 179621 w 262363"/>
                <a:gd name="connsiteY6" fmla="*/ 248041 h 351909"/>
                <a:gd name="connsiteX7" fmla="*/ 138591 w 262363"/>
                <a:gd name="connsiteY7" fmla="*/ 272761 h 351909"/>
                <a:gd name="connsiteX8" fmla="*/ 45959 w 262363"/>
                <a:gd name="connsiteY8" fmla="*/ 238143 h 351909"/>
                <a:gd name="connsiteX9" fmla="*/ 0 w 262363"/>
                <a:gd name="connsiteY9" fmla="*/ 304560 h 351909"/>
                <a:gd name="connsiteX10" fmla="*/ 132949 w 262363"/>
                <a:gd name="connsiteY10" fmla="*/ 351910 h 351909"/>
                <a:gd name="connsiteX11" fmla="*/ 262364 w 262363"/>
                <a:gd name="connsiteY11" fmla="*/ 245206 h 351909"/>
                <a:gd name="connsiteX12" fmla="*/ 94105 w 262363"/>
                <a:gd name="connsiteY12" fmla="*/ 100338 h 35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2363" h="351909">
                  <a:moveTo>
                    <a:pt x="94105" y="100338"/>
                  </a:moveTo>
                  <a:cubicBezTo>
                    <a:pt x="94105" y="91865"/>
                    <a:pt x="99763" y="79149"/>
                    <a:pt x="128765" y="79149"/>
                  </a:cubicBezTo>
                  <a:cubicBezTo>
                    <a:pt x="147149" y="79149"/>
                    <a:pt x="174724" y="84090"/>
                    <a:pt x="204423" y="104582"/>
                  </a:cubicBezTo>
                  <a:lnTo>
                    <a:pt x="250383" y="42393"/>
                  </a:lnTo>
                  <a:cubicBezTo>
                    <a:pt x="212189" y="7063"/>
                    <a:pt x="157735" y="0"/>
                    <a:pt x="128036" y="0"/>
                  </a:cubicBezTo>
                  <a:cubicBezTo>
                    <a:pt x="53075" y="0"/>
                    <a:pt x="9176" y="45925"/>
                    <a:pt x="9176" y="107416"/>
                  </a:cubicBezTo>
                  <a:cubicBezTo>
                    <a:pt x="9176" y="228958"/>
                    <a:pt x="179621" y="197856"/>
                    <a:pt x="179621" y="248041"/>
                  </a:cubicBezTo>
                  <a:cubicBezTo>
                    <a:pt x="179621" y="260045"/>
                    <a:pt x="169716" y="272761"/>
                    <a:pt x="138591" y="272761"/>
                  </a:cubicBezTo>
                  <a:cubicBezTo>
                    <a:pt x="114549" y="272761"/>
                    <a:pt x="77069" y="265001"/>
                    <a:pt x="45959" y="238143"/>
                  </a:cubicBezTo>
                  <a:lnTo>
                    <a:pt x="0" y="304560"/>
                  </a:lnTo>
                  <a:cubicBezTo>
                    <a:pt x="30412" y="327886"/>
                    <a:pt x="70730" y="351910"/>
                    <a:pt x="132949" y="351910"/>
                  </a:cubicBezTo>
                  <a:cubicBezTo>
                    <a:pt x="217815" y="351910"/>
                    <a:pt x="262364" y="306682"/>
                    <a:pt x="262364" y="245206"/>
                  </a:cubicBezTo>
                  <a:cubicBezTo>
                    <a:pt x="262411" y="125073"/>
                    <a:pt x="94105" y="147687"/>
                    <a:pt x="94105" y="100338"/>
                  </a:cubicBezTo>
                  <a:close/>
                </a:path>
              </a:pathLst>
            </a:custGeom>
            <a:solidFill>
              <a:schemeClr val="bg1"/>
            </a:solidFill>
            <a:ln w="1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E1216E1F-183D-8340-96EB-71D6156EF8B8}"/>
                </a:ext>
              </a:extLst>
            </p:cNvPr>
            <p:cNvSpPr/>
            <p:nvPr/>
          </p:nvSpPr>
          <p:spPr>
            <a:xfrm>
              <a:off x="6600367" y="5901853"/>
              <a:ext cx="343696" cy="351909"/>
            </a:xfrm>
            <a:custGeom>
              <a:avLst/>
              <a:gdLst>
                <a:gd name="connsiteX0" fmla="*/ 343696 w 343696"/>
                <a:gd name="connsiteY0" fmla="*/ 175955 h 351909"/>
                <a:gd name="connsiteX1" fmla="*/ 173979 w 343696"/>
                <a:gd name="connsiteY1" fmla="*/ 0 h 351909"/>
                <a:gd name="connsiteX2" fmla="*/ 0 w 343696"/>
                <a:gd name="connsiteY2" fmla="*/ 178077 h 351909"/>
                <a:gd name="connsiteX3" fmla="*/ 178924 w 343696"/>
                <a:gd name="connsiteY3" fmla="*/ 351910 h 351909"/>
                <a:gd name="connsiteX4" fmla="*/ 321065 w 343696"/>
                <a:gd name="connsiteY4" fmla="*/ 283371 h 351909"/>
                <a:gd name="connsiteX5" fmla="*/ 261666 w 343696"/>
                <a:gd name="connsiteY5" fmla="*/ 236021 h 351909"/>
                <a:gd name="connsiteX6" fmla="*/ 178211 w 343696"/>
                <a:gd name="connsiteY6" fmla="*/ 273474 h 351909"/>
                <a:gd name="connsiteX7" fmla="*/ 84866 w 343696"/>
                <a:gd name="connsiteY7" fmla="*/ 203510 h 351909"/>
                <a:gd name="connsiteX8" fmla="*/ 341604 w 343696"/>
                <a:gd name="connsiteY8" fmla="*/ 203510 h 351909"/>
                <a:gd name="connsiteX9" fmla="*/ 343696 w 343696"/>
                <a:gd name="connsiteY9" fmla="*/ 175955 h 351909"/>
                <a:gd name="connsiteX10" fmla="*/ 87687 w 343696"/>
                <a:gd name="connsiteY10" fmla="*/ 139215 h 351909"/>
                <a:gd name="connsiteX11" fmla="*/ 173266 w 343696"/>
                <a:gd name="connsiteY11" fmla="*/ 79149 h 351909"/>
                <a:gd name="connsiteX12" fmla="*/ 256009 w 343696"/>
                <a:gd name="connsiteY12" fmla="*/ 139215 h 35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3696" h="351909">
                  <a:moveTo>
                    <a:pt x="343696" y="175955"/>
                  </a:moveTo>
                  <a:cubicBezTo>
                    <a:pt x="343696" y="80558"/>
                    <a:pt x="273679" y="0"/>
                    <a:pt x="173979" y="0"/>
                  </a:cubicBezTo>
                  <a:cubicBezTo>
                    <a:pt x="67180" y="0"/>
                    <a:pt x="0" y="81968"/>
                    <a:pt x="0" y="178077"/>
                  </a:cubicBezTo>
                  <a:cubicBezTo>
                    <a:pt x="0" y="276261"/>
                    <a:pt x="77798" y="351910"/>
                    <a:pt x="178924" y="351910"/>
                  </a:cubicBezTo>
                  <a:cubicBezTo>
                    <a:pt x="236912" y="351910"/>
                    <a:pt x="290653" y="326477"/>
                    <a:pt x="321065" y="283371"/>
                  </a:cubicBezTo>
                  <a:lnTo>
                    <a:pt x="261666" y="236021"/>
                  </a:lnTo>
                  <a:cubicBezTo>
                    <a:pt x="241856" y="262167"/>
                    <a:pt x="208623" y="273474"/>
                    <a:pt x="178211" y="273474"/>
                  </a:cubicBezTo>
                  <a:cubicBezTo>
                    <a:pt x="128004" y="273474"/>
                    <a:pt x="94771" y="244493"/>
                    <a:pt x="84866" y="203510"/>
                  </a:cubicBezTo>
                  <a:lnTo>
                    <a:pt x="341604" y="203510"/>
                  </a:lnTo>
                  <a:cubicBezTo>
                    <a:pt x="343030" y="194394"/>
                    <a:pt x="343728" y="185181"/>
                    <a:pt x="343696" y="175955"/>
                  </a:cubicBezTo>
                  <a:close/>
                  <a:moveTo>
                    <a:pt x="87687" y="139215"/>
                  </a:moveTo>
                  <a:cubicBezTo>
                    <a:pt x="100366" y="103172"/>
                    <a:pt x="132949" y="79149"/>
                    <a:pt x="173266" y="79149"/>
                  </a:cubicBezTo>
                  <a:cubicBezTo>
                    <a:pt x="215691" y="79149"/>
                    <a:pt x="251048" y="105294"/>
                    <a:pt x="256009" y="139215"/>
                  </a:cubicBezTo>
                  <a:close/>
                </a:path>
              </a:pathLst>
            </a:custGeom>
            <a:solidFill>
              <a:schemeClr val="bg1"/>
            </a:solidFill>
            <a:ln w="1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F30A1AFB-070D-BC4D-B95D-1FC0FF0D7D08}"/>
                </a:ext>
              </a:extLst>
            </p:cNvPr>
            <p:cNvSpPr/>
            <p:nvPr/>
          </p:nvSpPr>
          <p:spPr>
            <a:xfrm>
              <a:off x="6166870" y="5742859"/>
              <a:ext cx="109610" cy="109528"/>
            </a:xfrm>
            <a:custGeom>
              <a:avLst/>
              <a:gdLst>
                <a:gd name="connsiteX0" fmla="*/ 55157 w 109610"/>
                <a:gd name="connsiteY0" fmla="*/ 0 h 109528"/>
                <a:gd name="connsiteX1" fmla="*/ 6 w 109610"/>
                <a:gd name="connsiteY1" fmla="*/ 54413 h 109528"/>
                <a:gd name="connsiteX2" fmla="*/ 53525 w 109610"/>
                <a:gd name="connsiteY2" fmla="*/ 109522 h 109528"/>
                <a:gd name="connsiteX3" fmla="*/ 55157 w 109610"/>
                <a:gd name="connsiteY3" fmla="*/ 109522 h 109528"/>
                <a:gd name="connsiteX4" fmla="*/ 109611 w 109610"/>
                <a:gd name="connsiteY4" fmla="*/ 54413 h 109528"/>
                <a:gd name="connsiteX5" fmla="*/ 55157 w 109610"/>
                <a:gd name="connsiteY5" fmla="*/ 0 h 109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9610" h="109528">
                  <a:moveTo>
                    <a:pt x="55157" y="0"/>
                  </a:moveTo>
                  <a:cubicBezTo>
                    <a:pt x="24047" y="0"/>
                    <a:pt x="6" y="23311"/>
                    <a:pt x="6" y="54413"/>
                  </a:cubicBezTo>
                  <a:cubicBezTo>
                    <a:pt x="-438" y="84400"/>
                    <a:pt x="23524" y="109073"/>
                    <a:pt x="53525" y="109522"/>
                  </a:cubicBezTo>
                  <a:cubicBezTo>
                    <a:pt x="54064" y="109530"/>
                    <a:pt x="54618" y="109530"/>
                    <a:pt x="55157" y="109522"/>
                  </a:cubicBezTo>
                  <a:cubicBezTo>
                    <a:pt x="86283" y="109522"/>
                    <a:pt x="109611" y="85499"/>
                    <a:pt x="109611" y="54413"/>
                  </a:cubicBezTo>
                  <a:cubicBezTo>
                    <a:pt x="109611" y="23327"/>
                    <a:pt x="86283" y="0"/>
                    <a:pt x="55157" y="0"/>
                  </a:cubicBezTo>
                  <a:close/>
                </a:path>
              </a:pathLst>
            </a:custGeom>
            <a:solidFill>
              <a:schemeClr val="bg1"/>
            </a:solidFill>
            <a:ln w="1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8DD87323-AD99-474D-B432-1FBFDDE77784}"/>
                </a:ext>
              </a:extLst>
            </p:cNvPr>
            <p:cNvSpPr/>
            <p:nvPr/>
          </p:nvSpPr>
          <p:spPr>
            <a:xfrm>
              <a:off x="5805668" y="5901885"/>
              <a:ext cx="330969" cy="351909"/>
            </a:xfrm>
            <a:custGeom>
              <a:avLst/>
              <a:gdLst>
                <a:gd name="connsiteX0" fmla="*/ 178211 w 330969"/>
                <a:gd name="connsiteY0" fmla="*/ 268501 h 351909"/>
                <a:gd name="connsiteX1" fmla="*/ 85563 w 330969"/>
                <a:gd name="connsiteY1" fmla="*/ 175923 h 351909"/>
                <a:gd name="connsiteX2" fmla="*/ 178211 w 330969"/>
                <a:gd name="connsiteY2" fmla="*/ 83361 h 351909"/>
                <a:gd name="connsiteX3" fmla="*/ 254582 w 330969"/>
                <a:gd name="connsiteY3" fmla="*/ 122951 h 351909"/>
                <a:gd name="connsiteX4" fmla="*/ 329544 w 330969"/>
                <a:gd name="connsiteY4" fmla="*/ 79846 h 351909"/>
                <a:gd name="connsiteX5" fmla="*/ 178211 w 330969"/>
                <a:gd name="connsiteY5" fmla="*/ 0 h 351909"/>
                <a:gd name="connsiteX6" fmla="*/ 0 w 330969"/>
                <a:gd name="connsiteY6" fmla="*/ 175955 h 351909"/>
                <a:gd name="connsiteX7" fmla="*/ 178211 w 330969"/>
                <a:gd name="connsiteY7" fmla="*/ 351910 h 351909"/>
                <a:gd name="connsiteX8" fmla="*/ 330970 w 330969"/>
                <a:gd name="connsiteY8" fmla="*/ 269229 h 351909"/>
                <a:gd name="connsiteX9" fmla="*/ 256706 w 330969"/>
                <a:gd name="connsiteY9" fmla="*/ 225427 h 351909"/>
                <a:gd name="connsiteX10" fmla="*/ 178211 w 330969"/>
                <a:gd name="connsiteY10" fmla="*/ 268501 h 35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969" h="351909">
                  <a:moveTo>
                    <a:pt x="178211" y="268501"/>
                  </a:moveTo>
                  <a:cubicBezTo>
                    <a:pt x="127291" y="268501"/>
                    <a:pt x="85563" y="226092"/>
                    <a:pt x="85563" y="175923"/>
                  </a:cubicBezTo>
                  <a:cubicBezTo>
                    <a:pt x="85563" y="125754"/>
                    <a:pt x="127291" y="83361"/>
                    <a:pt x="178211" y="83361"/>
                  </a:cubicBezTo>
                  <a:cubicBezTo>
                    <a:pt x="208623" y="83255"/>
                    <a:pt x="237156" y="98046"/>
                    <a:pt x="254582" y="122951"/>
                  </a:cubicBezTo>
                  <a:lnTo>
                    <a:pt x="329544" y="79846"/>
                  </a:lnTo>
                  <a:cubicBezTo>
                    <a:pt x="297721" y="31799"/>
                    <a:pt x="241856" y="0"/>
                    <a:pt x="178211" y="0"/>
                  </a:cubicBezTo>
                  <a:cubicBezTo>
                    <a:pt x="79208" y="0"/>
                    <a:pt x="0" y="77739"/>
                    <a:pt x="0" y="175955"/>
                  </a:cubicBezTo>
                  <a:cubicBezTo>
                    <a:pt x="0" y="272761"/>
                    <a:pt x="79240" y="351910"/>
                    <a:pt x="178211" y="351910"/>
                  </a:cubicBezTo>
                  <a:cubicBezTo>
                    <a:pt x="242570" y="351910"/>
                    <a:pt x="299844" y="318654"/>
                    <a:pt x="330970" y="269229"/>
                  </a:cubicBezTo>
                  <a:lnTo>
                    <a:pt x="256706" y="225427"/>
                  </a:lnTo>
                  <a:cubicBezTo>
                    <a:pt x="239803" y="252432"/>
                    <a:pt x="210086" y="268739"/>
                    <a:pt x="178211" y="268501"/>
                  </a:cubicBezTo>
                  <a:close/>
                </a:path>
              </a:pathLst>
            </a:custGeom>
            <a:solidFill>
              <a:schemeClr val="bg1"/>
            </a:solidFill>
            <a:ln w="1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B5E280C2-FC00-5D4E-A771-ADBC9DAB67C2}"/>
                </a:ext>
              </a:extLst>
            </p:cNvPr>
            <p:cNvSpPr/>
            <p:nvPr/>
          </p:nvSpPr>
          <p:spPr>
            <a:xfrm>
              <a:off x="6178192" y="5908220"/>
              <a:ext cx="86989" cy="336374"/>
            </a:xfrm>
            <a:custGeom>
              <a:avLst/>
              <a:gdLst>
                <a:gd name="connsiteX0" fmla="*/ 0 w 86989"/>
                <a:gd name="connsiteY0" fmla="*/ 0 h 336374"/>
                <a:gd name="connsiteX1" fmla="*/ 86990 w 86989"/>
                <a:gd name="connsiteY1" fmla="*/ 0 h 336374"/>
                <a:gd name="connsiteX2" fmla="*/ 86990 w 86989"/>
                <a:gd name="connsiteY2" fmla="*/ 336375 h 336374"/>
                <a:gd name="connsiteX3" fmla="*/ 0 w 86989"/>
                <a:gd name="connsiteY3" fmla="*/ 336375 h 336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989" h="336374">
                  <a:moveTo>
                    <a:pt x="0" y="0"/>
                  </a:moveTo>
                  <a:lnTo>
                    <a:pt x="86990" y="0"/>
                  </a:lnTo>
                  <a:lnTo>
                    <a:pt x="86990" y="336375"/>
                  </a:lnTo>
                  <a:lnTo>
                    <a:pt x="0" y="336375"/>
                  </a:lnTo>
                  <a:close/>
                </a:path>
              </a:pathLst>
            </a:custGeom>
            <a:solidFill>
              <a:schemeClr val="bg1"/>
            </a:solidFill>
            <a:ln w="1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0AE49EC-2CBA-E84F-A954-BB7CD568EFF8}"/>
                </a:ext>
              </a:extLst>
            </p:cNvPr>
            <p:cNvSpPr/>
            <p:nvPr/>
          </p:nvSpPr>
          <p:spPr>
            <a:xfrm>
              <a:off x="5208119" y="5901853"/>
              <a:ext cx="216420" cy="342724"/>
            </a:xfrm>
            <a:custGeom>
              <a:avLst/>
              <a:gdLst>
                <a:gd name="connsiteX0" fmla="*/ 0 w 216420"/>
                <a:gd name="connsiteY0" fmla="*/ 6366 h 342724"/>
                <a:gd name="connsiteX1" fmla="*/ 87006 w 216420"/>
                <a:gd name="connsiteY1" fmla="*/ 6366 h 342724"/>
                <a:gd name="connsiteX2" fmla="*/ 87006 w 216420"/>
                <a:gd name="connsiteY2" fmla="*/ 41696 h 342724"/>
                <a:gd name="connsiteX3" fmla="*/ 190255 w 216420"/>
                <a:gd name="connsiteY3" fmla="*/ 0 h 342724"/>
                <a:gd name="connsiteX4" fmla="*/ 216420 w 216420"/>
                <a:gd name="connsiteY4" fmla="*/ 713 h 342724"/>
                <a:gd name="connsiteX5" fmla="*/ 216420 w 216420"/>
                <a:gd name="connsiteY5" fmla="*/ 86924 h 342724"/>
                <a:gd name="connsiteX6" fmla="*/ 176800 w 216420"/>
                <a:gd name="connsiteY6" fmla="*/ 83393 h 342724"/>
                <a:gd name="connsiteX7" fmla="*/ 86990 w 216420"/>
                <a:gd name="connsiteY7" fmla="*/ 176668 h 342724"/>
                <a:gd name="connsiteX8" fmla="*/ 86990 w 216420"/>
                <a:gd name="connsiteY8" fmla="*/ 342725 h 342724"/>
                <a:gd name="connsiteX9" fmla="*/ 0 w 216420"/>
                <a:gd name="connsiteY9" fmla="*/ 342725 h 34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420" h="342724">
                  <a:moveTo>
                    <a:pt x="0" y="6366"/>
                  </a:moveTo>
                  <a:lnTo>
                    <a:pt x="87006" y="6366"/>
                  </a:lnTo>
                  <a:lnTo>
                    <a:pt x="87006" y="41696"/>
                  </a:lnTo>
                  <a:cubicBezTo>
                    <a:pt x="115294" y="9185"/>
                    <a:pt x="151364" y="0"/>
                    <a:pt x="190255" y="0"/>
                  </a:cubicBezTo>
                  <a:cubicBezTo>
                    <a:pt x="198734" y="0"/>
                    <a:pt x="207229" y="0"/>
                    <a:pt x="216420" y="713"/>
                  </a:cubicBezTo>
                  <a:lnTo>
                    <a:pt x="216420" y="86924"/>
                  </a:lnTo>
                  <a:cubicBezTo>
                    <a:pt x="207229" y="84802"/>
                    <a:pt x="198037" y="83393"/>
                    <a:pt x="176800" y="83393"/>
                  </a:cubicBezTo>
                  <a:cubicBezTo>
                    <a:pt x="130128" y="83393"/>
                    <a:pt x="86990" y="116649"/>
                    <a:pt x="86990" y="176668"/>
                  </a:cubicBezTo>
                  <a:lnTo>
                    <a:pt x="86990" y="342725"/>
                  </a:lnTo>
                  <a:lnTo>
                    <a:pt x="0" y="342725"/>
                  </a:lnTo>
                  <a:close/>
                </a:path>
              </a:pathLst>
            </a:custGeom>
            <a:solidFill>
              <a:schemeClr val="bg1"/>
            </a:solidFill>
            <a:ln w="1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192A3E45-1433-DD4A-8FEA-B9EF8B702A1E}"/>
                </a:ext>
              </a:extLst>
            </p:cNvPr>
            <p:cNvSpPr/>
            <p:nvPr/>
          </p:nvSpPr>
          <p:spPr>
            <a:xfrm>
              <a:off x="7113811" y="5908220"/>
              <a:ext cx="350050" cy="515148"/>
            </a:xfrm>
            <a:custGeom>
              <a:avLst/>
              <a:gdLst>
                <a:gd name="connsiteX0" fmla="*/ 139304 w 350050"/>
                <a:gd name="connsiteY0" fmla="*/ 345559 h 515148"/>
                <a:gd name="connsiteX1" fmla="*/ 0 w 350050"/>
                <a:gd name="connsiteY1" fmla="*/ 0 h 515148"/>
                <a:gd name="connsiteX2" fmla="*/ 96166 w 350050"/>
                <a:gd name="connsiteY2" fmla="*/ 0 h 515148"/>
                <a:gd name="connsiteX3" fmla="*/ 180334 w 350050"/>
                <a:gd name="connsiteY3" fmla="*/ 232490 h 515148"/>
                <a:gd name="connsiteX4" fmla="*/ 264487 w 350050"/>
                <a:gd name="connsiteY4" fmla="*/ 0 h 515148"/>
                <a:gd name="connsiteX5" fmla="*/ 350051 w 350050"/>
                <a:gd name="connsiteY5" fmla="*/ 0 h 515148"/>
                <a:gd name="connsiteX6" fmla="*/ 163361 w 350050"/>
                <a:gd name="connsiteY6" fmla="*/ 515148 h 515148"/>
                <a:gd name="connsiteX7" fmla="*/ 78495 w 350050"/>
                <a:gd name="connsiteY7" fmla="*/ 515148 h 515148"/>
                <a:gd name="connsiteX8" fmla="*/ 139304 w 350050"/>
                <a:gd name="connsiteY8" fmla="*/ 345559 h 515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0050" h="515148">
                  <a:moveTo>
                    <a:pt x="139304" y="345559"/>
                  </a:moveTo>
                  <a:lnTo>
                    <a:pt x="0" y="0"/>
                  </a:lnTo>
                  <a:lnTo>
                    <a:pt x="96166" y="0"/>
                  </a:lnTo>
                  <a:lnTo>
                    <a:pt x="180334" y="232490"/>
                  </a:lnTo>
                  <a:lnTo>
                    <a:pt x="264487" y="0"/>
                  </a:lnTo>
                  <a:lnTo>
                    <a:pt x="350051" y="0"/>
                  </a:lnTo>
                  <a:lnTo>
                    <a:pt x="163361" y="515148"/>
                  </a:lnTo>
                  <a:lnTo>
                    <a:pt x="78495" y="515148"/>
                  </a:lnTo>
                  <a:lnTo>
                    <a:pt x="139304" y="345559"/>
                  </a:lnTo>
                  <a:close/>
                </a:path>
              </a:pathLst>
            </a:custGeom>
            <a:solidFill>
              <a:schemeClr val="bg1"/>
            </a:solidFill>
            <a:ln w="1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5535935E-6FC4-C642-B088-79C6DFF07CF2}"/>
                </a:ext>
              </a:extLst>
            </p:cNvPr>
            <p:cNvSpPr/>
            <p:nvPr/>
          </p:nvSpPr>
          <p:spPr>
            <a:xfrm>
              <a:off x="6985442" y="5721655"/>
              <a:ext cx="86989" cy="522622"/>
            </a:xfrm>
            <a:custGeom>
              <a:avLst/>
              <a:gdLst>
                <a:gd name="connsiteX0" fmla="*/ 0 w 86989"/>
                <a:gd name="connsiteY0" fmla="*/ 0 h 522622"/>
                <a:gd name="connsiteX1" fmla="*/ 86990 w 86989"/>
                <a:gd name="connsiteY1" fmla="*/ 0 h 522622"/>
                <a:gd name="connsiteX2" fmla="*/ 86990 w 86989"/>
                <a:gd name="connsiteY2" fmla="*/ 522623 h 522622"/>
                <a:gd name="connsiteX3" fmla="*/ 0 w 86989"/>
                <a:gd name="connsiteY3" fmla="*/ 522623 h 522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989" h="522622">
                  <a:moveTo>
                    <a:pt x="0" y="0"/>
                  </a:moveTo>
                  <a:lnTo>
                    <a:pt x="86990" y="0"/>
                  </a:lnTo>
                  <a:lnTo>
                    <a:pt x="86990" y="522623"/>
                  </a:lnTo>
                  <a:lnTo>
                    <a:pt x="0" y="522623"/>
                  </a:lnTo>
                  <a:close/>
                </a:path>
              </a:pathLst>
            </a:custGeom>
            <a:solidFill>
              <a:schemeClr val="bg1"/>
            </a:solidFill>
            <a:ln w="1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b="0" i="0" dirty="0">
                <a:latin typeface="Precisely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37708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- Thank you Slide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>
            <a:extLst>
              <a:ext uri="{FF2B5EF4-FFF2-40B4-BE49-F238E27FC236}">
                <a16:creationId xmlns:a16="http://schemas.microsoft.com/office/drawing/2014/main" id="{EC9FE23A-B405-F748-BB7C-87A556C47A0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407" t="4600" r="4600" b="340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D26575E1-6CA8-464A-9E15-5B79B0802B6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25936" y="3010782"/>
            <a:ext cx="3201685" cy="82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603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853CA3-88CF-AA48-9751-F8FC0F64B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9DC3A6-9ADB-C54D-B745-793B06106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0BAD05-1B44-FF4F-9BA7-084367CF29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Precisely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7DECFC-992E-6C44-89DF-227E668648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Precisely" pitchFamily="2" charset="0"/>
              </a:defRPr>
            </a:lvl1pPr>
          </a:lstStyle>
          <a:p>
            <a:r>
              <a:rPr lang="en-US"/>
              <a:t>Presentation name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005F98-D65D-FE46-BFAA-E8EC1DBFE7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Precisely" pitchFamily="2" charset="0"/>
              </a:defRPr>
            </a:lvl1pPr>
          </a:lstStyle>
          <a:p>
            <a:fld id="{14B49774-BFA8-A742-9DC1-5F552DCB25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020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86" r:id="rId3"/>
    <p:sldLayoutId id="2147483670" r:id="rId4"/>
    <p:sldLayoutId id="2147483653" r:id="rId5"/>
    <p:sldLayoutId id="2147483704" r:id="rId6"/>
    <p:sldLayoutId id="2147483659" r:id="rId7"/>
    <p:sldLayoutId id="2147483685" r:id="rId8"/>
    <p:sldLayoutId id="2147483683" r:id="rId9"/>
    <p:sldLayoutId id="2147483663" r:id="rId10"/>
    <p:sldLayoutId id="2147483665" r:id="rId11"/>
    <p:sldLayoutId id="2147483694" r:id="rId12"/>
    <p:sldLayoutId id="2147483673" r:id="rId13"/>
    <p:sldLayoutId id="2147483668" r:id="rId14"/>
    <p:sldLayoutId id="2147483687" r:id="rId15"/>
    <p:sldLayoutId id="2147483669" r:id="rId16"/>
    <p:sldLayoutId id="2147483682" r:id="rId17"/>
    <p:sldLayoutId id="2147483688" r:id="rId18"/>
    <p:sldLayoutId id="2147483708" r:id="rId19"/>
    <p:sldLayoutId id="2147483690" r:id="rId20"/>
    <p:sldLayoutId id="2147483689" r:id="rId21"/>
    <p:sldLayoutId id="2147483691" r:id="rId22"/>
    <p:sldLayoutId id="2147483693" r:id="rId23"/>
    <p:sldLayoutId id="2147483695" r:id="rId24"/>
    <p:sldLayoutId id="2147483696" r:id="rId25"/>
    <p:sldLayoutId id="2147483697" r:id="rId26"/>
    <p:sldLayoutId id="2147483698" r:id="rId27"/>
    <p:sldLayoutId id="2147483699" r:id="rId28"/>
    <p:sldLayoutId id="2147483700" r:id="rId29"/>
    <p:sldLayoutId id="2147483701" r:id="rId30"/>
    <p:sldLayoutId id="2147483707" r:id="rId31"/>
    <p:sldLayoutId id="2147483705" r:id="rId32"/>
    <p:sldLayoutId id="2147483706" r:id="rId33"/>
    <p:sldLayoutId id="2147483702" r:id="rId34"/>
    <p:sldLayoutId id="2147483703" r:id="rId35"/>
    <p:sldLayoutId id="2147483650" r:id="rId36"/>
  </p:sldLayoutIdLst>
  <p:hf hdr="0" dt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None/>
        <a:tabLst>
          <a:tab pos="352425" algn="l"/>
        </a:tabLst>
        <a:defRPr sz="4400" b="0" i="0" kern="1200">
          <a:solidFill>
            <a:schemeClr val="tx1"/>
          </a:solidFill>
          <a:latin typeface="Precisely" pitchFamily="2" charset="0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tabLst/>
        <a:defRPr sz="2000" b="0" i="0" kern="1200">
          <a:solidFill>
            <a:schemeClr val="tx1"/>
          </a:solidFill>
          <a:latin typeface="Precisely" pitchFamily="2" charset="0"/>
          <a:ea typeface="+mn-ea"/>
          <a:cs typeface="+mn-cs"/>
        </a:defRPr>
      </a:lvl1pPr>
      <a:lvl2pPr marL="360000" indent="-179388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tabLst/>
        <a:defRPr sz="1800" b="0" i="0" kern="1200">
          <a:solidFill>
            <a:schemeClr val="tx1"/>
          </a:solidFill>
          <a:latin typeface="Precisely" pitchFamily="2" charset="0"/>
          <a:ea typeface="+mn-ea"/>
          <a:cs typeface="+mn-cs"/>
        </a:defRPr>
      </a:lvl2pPr>
      <a:lvl3pPr marL="539750" indent="-179388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tabLst/>
        <a:defRPr sz="1600" b="0" i="0" kern="1200">
          <a:solidFill>
            <a:schemeClr val="tx1"/>
          </a:solidFill>
          <a:latin typeface="Precisely" pitchFamily="2" charset="0"/>
          <a:ea typeface="+mn-ea"/>
          <a:cs typeface="+mn-cs"/>
        </a:defRPr>
      </a:lvl3pPr>
      <a:lvl4pPr marL="720000" indent="-1800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tabLst/>
        <a:defRPr sz="1400" b="0" i="0" kern="1200">
          <a:solidFill>
            <a:schemeClr val="tx1"/>
          </a:solidFill>
          <a:latin typeface="Precisely" pitchFamily="2" charset="0"/>
          <a:ea typeface="+mn-ea"/>
          <a:cs typeface="+mn-cs"/>
        </a:defRPr>
      </a:lvl4pPr>
      <a:lvl5pPr marL="898525" indent="-179388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tabLst/>
        <a:defRPr sz="1300" b="0" i="0" kern="1200">
          <a:solidFill>
            <a:schemeClr val="tx1"/>
          </a:solidFill>
          <a:latin typeface="Precisely" pitchFamily="2" charset="0"/>
          <a:ea typeface="+mn-ea"/>
          <a:cs typeface="+mn-cs"/>
        </a:defRPr>
      </a:lvl5pPr>
      <a:lvl6pPr marL="1079500" marR="0" indent="-179388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Tx/>
        <a:buFont typeface="Arial" panose="020B0604020202020204" pitchFamily="34" charset="0"/>
        <a:buChar char="•"/>
        <a:tabLst/>
        <a:defRPr sz="1200" b="0" i="0" kern="1200">
          <a:solidFill>
            <a:schemeClr val="tx1"/>
          </a:solidFill>
          <a:latin typeface="Precisely" pitchFamily="2" charset="0"/>
          <a:ea typeface="+mn-ea"/>
          <a:cs typeface="+mn-cs"/>
        </a:defRPr>
      </a:lvl6pPr>
      <a:lvl7pPr marL="1258888" indent="-179388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tabLst/>
        <a:defRPr sz="1100" b="0" i="0" kern="1200">
          <a:solidFill>
            <a:schemeClr val="tx1"/>
          </a:solidFill>
          <a:latin typeface="Precisely" pitchFamily="2" charset="0"/>
          <a:ea typeface="+mn-ea"/>
          <a:cs typeface="+mn-cs"/>
        </a:defRPr>
      </a:lvl7pPr>
      <a:lvl8pPr marL="1439863" indent="-179388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tabLst/>
        <a:defRPr lang="en-GB" sz="1000" b="0" i="0" kern="1200" dirty="0">
          <a:solidFill>
            <a:schemeClr val="tx1"/>
          </a:solidFill>
          <a:latin typeface="Precisely" pitchFamily="2" charset="0"/>
          <a:ea typeface="+mn-ea"/>
          <a:cs typeface="+mn-cs"/>
        </a:defRPr>
      </a:lvl8pPr>
      <a:lvl9pPr marL="1619250" marR="0" indent="-179388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Tx/>
        <a:buFont typeface="Arial" panose="020B0604020202020204" pitchFamily="34" charset="0"/>
        <a:buChar char="•"/>
        <a:tabLst/>
        <a:defRPr lang="en-GB" sz="1000" b="0" i="0" kern="1200" dirty="0" smtClean="0">
          <a:solidFill>
            <a:schemeClr val="tx1"/>
          </a:solidFill>
          <a:latin typeface="Precisely" pitchFamily="2" charset="0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svnvsgit.com/#git-scalability-for-larger-project-myth" TargetMode="Externa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E7B818-28BC-AB4A-A5D1-6028F51D97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ID Content Management System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A5FC619D-5D43-DA4E-9D4B-5E81644F6F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8EF50D5-8CC1-9D4D-BC0B-F09025D0E9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May 30, 2020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6DE8326-466E-6C45-8750-3194F35479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8221" y="5177703"/>
            <a:ext cx="5801558" cy="349564"/>
          </a:xfrm>
        </p:spPr>
        <p:txBody>
          <a:bodyPr/>
          <a:lstStyle/>
          <a:p>
            <a:r>
              <a:rPr lang="en-US" dirty="0"/>
              <a:t>Forest Kingfisher, Manager of Information Development</a:t>
            </a:r>
          </a:p>
        </p:txBody>
      </p:sp>
    </p:spTree>
    <p:extLst>
      <p:ext uri="{BB962C8B-B14F-4D97-AF65-F5344CB8AC3E}">
        <p14:creationId xmlns:p14="http://schemas.microsoft.com/office/powerpoint/2010/main" val="459009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5827034-53F5-5848-8340-606C37DA9B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Solution Details</a:t>
            </a:r>
          </a:p>
        </p:txBody>
      </p:sp>
    </p:spTree>
    <p:extLst>
      <p:ext uri="{BB962C8B-B14F-4D97-AF65-F5344CB8AC3E}">
        <p14:creationId xmlns:p14="http://schemas.microsoft.com/office/powerpoint/2010/main" val="3288445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8F4035F-5C4D-634A-BE73-4F1C5E0FB8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CCMS Baseline Comparisons 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3B7AE2E-F724-2944-9884-A99B832348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6503147"/>
              </p:ext>
            </p:extLst>
          </p:nvPr>
        </p:nvGraphicFramePr>
        <p:xfrm>
          <a:off x="480675" y="1259073"/>
          <a:ext cx="10749297" cy="47643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48125">
                  <a:extLst>
                    <a:ext uri="{9D8B030D-6E8A-4147-A177-3AD203B41FA5}">
                      <a16:colId xmlns:a16="http://schemas.microsoft.com/office/drawing/2014/main" val="169349301"/>
                    </a:ext>
                  </a:extLst>
                </a:gridCol>
                <a:gridCol w="2465408">
                  <a:extLst>
                    <a:ext uri="{9D8B030D-6E8A-4147-A177-3AD203B41FA5}">
                      <a16:colId xmlns:a16="http://schemas.microsoft.com/office/drawing/2014/main" val="2157224443"/>
                    </a:ext>
                  </a:extLst>
                </a:gridCol>
                <a:gridCol w="2546430">
                  <a:extLst>
                    <a:ext uri="{9D8B030D-6E8A-4147-A177-3AD203B41FA5}">
                      <a16:colId xmlns:a16="http://schemas.microsoft.com/office/drawing/2014/main" val="44844735"/>
                    </a:ext>
                  </a:extLst>
                </a:gridCol>
                <a:gridCol w="2210765">
                  <a:extLst>
                    <a:ext uri="{9D8B030D-6E8A-4147-A177-3AD203B41FA5}">
                      <a16:colId xmlns:a16="http://schemas.microsoft.com/office/drawing/2014/main" val="2320392032"/>
                    </a:ext>
                  </a:extLst>
                </a:gridCol>
                <a:gridCol w="2178569">
                  <a:extLst>
                    <a:ext uri="{9D8B030D-6E8A-4147-A177-3AD203B41FA5}">
                      <a16:colId xmlns:a16="http://schemas.microsoft.com/office/drawing/2014/main" val="971466925"/>
                    </a:ext>
                  </a:extLst>
                </a:gridCol>
              </a:tblGrid>
              <a:tr h="1407109">
                <a:tc>
                  <a:txBody>
                    <a:bodyPr/>
                    <a:lstStyle/>
                    <a:p>
                      <a:endParaRPr lang="en-US" sz="2400" b="0" i="0" dirty="0">
                        <a:solidFill>
                          <a:schemeClr val="bg1"/>
                        </a:solidFill>
                        <a:latin typeface="Precisely" pitchFamily="2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solidFill>
                            <a:schemeClr val="bg1"/>
                          </a:solidFill>
                        </a:rPr>
                        <a:t>Vasont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Inspire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solidFill>
                            <a:schemeClr val="bg1"/>
                          </a:solidFill>
                        </a:rPr>
                        <a:t>Intuillion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2400" b="1" dirty="0" err="1">
                          <a:solidFill>
                            <a:schemeClr val="bg1"/>
                          </a:solidFill>
                        </a:rPr>
                        <a:t>DITAToo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solidFill>
                            <a:schemeClr val="bg1"/>
                          </a:solidFill>
                        </a:rPr>
                        <a:t>IXIASoft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DITA CMS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solidFill>
                            <a:schemeClr val="bg1"/>
                          </a:solidFill>
                        </a:rPr>
                        <a:t>Bluestream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2400" b="1" dirty="0" err="1">
                          <a:solidFill>
                            <a:schemeClr val="bg1"/>
                          </a:solidFill>
                        </a:rPr>
                        <a:t>XDocs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0094765"/>
                  </a:ext>
                </a:extLst>
              </a:tr>
              <a:tr h="2046650">
                <a:tc>
                  <a:txBody>
                    <a:bodyPr/>
                    <a:lstStyle/>
                    <a:p>
                      <a:r>
                        <a:rPr lang="en-US" sz="2000" i="1" dirty="0"/>
                        <a:t>Summary</a:t>
                      </a:r>
                    </a:p>
                  </a:txBody>
                  <a:tcPr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2000" dirty="0"/>
                        <a:t>DITA and translation integrated solution with robust publication options</a:t>
                      </a:r>
                    </a:p>
                  </a:txBody>
                  <a:tcPr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2000" dirty="0"/>
                        <a:t>DITA solution with focus on integrating non-DITA source materials and intuitive editing</a:t>
                      </a:r>
                    </a:p>
                  </a:txBody>
                  <a:tcPr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2000" dirty="0"/>
                        <a:t>Full service DITA solution with omnichannel publication capabilities</a:t>
                      </a:r>
                    </a:p>
                  </a:txBody>
                  <a:tcPr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DITA content solution with high technical extensibility</a:t>
                      </a:r>
                    </a:p>
                  </a:txBody>
                  <a:tcPr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171877"/>
                  </a:ext>
                </a:extLst>
              </a:tr>
              <a:tr h="486790">
                <a:tc>
                  <a:txBody>
                    <a:bodyPr/>
                    <a:lstStyle/>
                    <a:p>
                      <a:r>
                        <a:rPr lang="en-US" sz="2000" i="1" dirty="0"/>
                        <a:t>Partners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Azure, Adobe, 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oXygen</a:t>
                      </a:r>
                      <a:endParaRPr lang="en-US" sz="2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Google Cloud, SSL, Adobe, 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oXygen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dirty="0" err="1"/>
                        <a:t>FluidTopics</a:t>
                      </a:r>
                      <a:r>
                        <a:rPr lang="en-US" sz="2000" dirty="0"/>
                        <a:t>, Salesforce, </a:t>
                      </a:r>
                      <a:r>
                        <a:rPr lang="en-US" sz="2000" dirty="0" err="1"/>
                        <a:t>NetGear</a:t>
                      </a:r>
                      <a:endParaRPr lang="en-US" sz="20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AWS, Adobe, </a:t>
                      </a:r>
                      <a:r>
                        <a:rPr lang="en-US" sz="2000" dirty="0" err="1"/>
                        <a:t>oXygen</a:t>
                      </a:r>
                      <a:r>
                        <a:rPr lang="en-US" sz="2000" dirty="0"/>
                        <a:t>, SAP, AMD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AWS, Adobe, 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oXygen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XTM, Simply XML, Atlassian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1376537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8CEAFB-1497-6645-922B-53D7B4C4D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ID Content Management System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EAA70A-A993-1345-A4DE-E2116076A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7081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8F4035F-5C4D-634A-BE73-4F1C5E0FB8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Team feedback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3B7AE2E-F724-2944-9884-A99B832348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0236793"/>
              </p:ext>
            </p:extLst>
          </p:nvPr>
        </p:nvGraphicFramePr>
        <p:xfrm>
          <a:off x="530064" y="1165541"/>
          <a:ext cx="10828651" cy="465251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29459">
                  <a:extLst>
                    <a:ext uri="{9D8B030D-6E8A-4147-A177-3AD203B41FA5}">
                      <a16:colId xmlns:a16="http://schemas.microsoft.com/office/drawing/2014/main" val="169349301"/>
                    </a:ext>
                  </a:extLst>
                </a:gridCol>
                <a:gridCol w="2426624">
                  <a:extLst>
                    <a:ext uri="{9D8B030D-6E8A-4147-A177-3AD203B41FA5}">
                      <a16:colId xmlns:a16="http://schemas.microsoft.com/office/drawing/2014/main" val="2157224443"/>
                    </a:ext>
                  </a:extLst>
                </a:gridCol>
                <a:gridCol w="2287585">
                  <a:extLst>
                    <a:ext uri="{9D8B030D-6E8A-4147-A177-3AD203B41FA5}">
                      <a16:colId xmlns:a16="http://schemas.microsoft.com/office/drawing/2014/main" val="44844735"/>
                    </a:ext>
                  </a:extLst>
                </a:gridCol>
                <a:gridCol w="2350770">
                  <a:extLst>
                    <a:ext uri="{9D8B030D-6E8A-4147-A177-3AD203B41FA5}">
                      <a16:colId xmlns:a16="http://schemas.microsoft.com/office/drawing/2014/main" val="2320392032"/>
                    </a:ext>
                  </a:extLst>
                </a:gridCol>
                <a:gridCol w="2234213">
                  <a:extLst>
                    <a:ext uri="{9D8B030D-6E8A-4147-A177-3AD203B41FA5}">
                      <a16:colId xmlns:a16="http://schemas.microsoft.com/office/drawing/2014/main" val="971466925"/>
                    </a:ext>
                  </a:extLst>
                </a:gridCol>
              </a:tblGrid>
              <a:tr h="486790">
                <a:tc>
                  <a:txBody>
                    <a:bodyPr/>
                    <a:lstStyle/>
                    <a:p>
                      <a:r>
                        <a:rPr lang="en-US" sz="1400" b="0" i="0" dirty="0">
                          <a:solidFill>
                            <a:schemeClr val="bg1"/>
                          </a:solidFill>
                          <a:latin typeface="Precisely" pitchFamily="2" charset="0"/>
                        </a:rPr>
                        <a:t>CCMS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err="1">
                          <a:solidFill>
                            <a:schemeClr val="bg1"/>
                          </a:solidFill>
                        </a:rPr>
                        <a:t>Vasont</a:t>
                      </a:r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 Inspire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err="1">
                          <a:solidFill>
                            <a:schemeClr val="bg1"/>
                          </a:solidFill>
                        </a:rPr>
                        <a:t>Intuillion</a:t>
                      </a:r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="1" dirty="0" err="1">
                          <a:solidFill>
                            <a:schemeClr val="bg1"/>
                          </a:solidFill>
                        </a:rPr>
                        <a:t>DITAToo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err="1">
                          <a:solidFill>
                            <a:schemeClr val="bg1"/>
                          </a:solidFill>
                        </a:rPr>
                        <a:t>IXIASoft</a:t>
                      </a:r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 DITA CMS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err="1">
                          <a:solidFill>
                            <a:schemeClr val="bg1"/>
                          </a:solidFill>
                        </a:rPr>
                        <a:t>Bluestream</a:t>
                      </a:r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="1" dirty="0" err="1">
                          <a:solidFill>
                            <a:schemeClr val="bg1"/>
                          </a:solidFill>
                        </a:rPr>
                        <a:t>XDocs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0094765"/>
                  </a:ext>
                </a:extLst>
              </a:tr>
              <a:tr h="326137">
                <a:tc>
                  <a:txBody>
                    <a:bodyPr/>
                    <a:lstStyle/>
                    <a:p>
                      <a:r>
                        <a:rPr lang="en-US" sz="1400" dirty="0"/>
                        <a:t>Globalization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/>
                        <a:t>Good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dirty="0"/>
                        <a:t>Good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dirty="0"/>
                        <a:t>Excellent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Adequate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171877"/>
                  </a:ext>
                </a:extLst>
              </a:tr>
              <a:tr h="486790">
                <a:tc>
                  <a:txBody>
                    <a:bodyPr/>
                    <a:lstStyle/>
                    <a:p>
                      <a:r>
                        <a:rPr lang="en-US" sz="1400"/>
                        <a:t>Tool integrations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Good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Excellent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Adequate, </a:t>
                      </a:r>
                      <a:r>
                        <a:rPr lang="en-US" sz="1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unsuitable for customers not ready for 100% DITA compliance</a:t>
                      </a:r>
                      <a:r>
                        <a:rPr lang="en-US" sz="1400" b="0" i="0" u="none" strike="noStrike" kern="1200" baseline="300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Good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734277"/>
                  </a:ext>
                </a:extLst>
              </a:tr>
              <a:tr h="486790">
                <a:tc>
                  <a:txBody>
                    <a:bodyPr/>
                    <a:lstStyle/>
                    <a:p>
                      <a:r>
                        <a:rPr lang="en-US" sz="1400"/>
                        <a:t>Publication POCs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Excellent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Excellent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Good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Excellent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4030605"/>
                  </a:ext>
                </a:extLst>
              </a:tr>
              <a:tr h="486790">
                <a:tc>
                  <a:txBody>
                    <a:bodyPr/>
                    <a:lstStyle/>
                    <a:p>
                      <a:r>
                        <a:rPr lang="en-US" sz="1400" dirty="0"/>
                        <a:t>Professional Services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Support, upgrades, training included</a:t>
                      </a:r>
                    </a:p>
                    <a:p>
                      <a:endParaRPr lang="en-US" sz="1400" dirty="0"/>
                    </a:p>
                    <a:p>
                      <a:r>
                        <a:rPr lang="en-US" sz="1400" dirty="0"/>
                        <a:t>Additional training, data migration, system design sold separately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Support, upgrades included</a:t>
                      </a:r>
                      <a:br>
                        <a:rPr lang="en-US" sz="1400" dirty="0"/>
                      </a:br>
                      <a:br>
                        <a:rPr lang="en-US" sz="1400" dirty="0"/>
                      </a:br>
                      <a:r>
                        <a:rPr lang="en-US" sz="1400" dirty="0"/>
                        <a:t>Training sold separately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Support, upgrades included </a:t>
                      </a:r>
                      <a:br>
                        <a:rPr lang="en-US" sz="1400" dirty="0"/>
                      </a:br>
                      <a:endParaRPr lang="en-US" sz="1400" dirty="0"/>
                    </a:p>
                    <a:p>
                      <a:r>
                        <a:rPr lang="en-US" sz="1400" dirty="0"/>
                        <a:t>Training, DRM and localization, System Design, Content design sold separately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Support, upgrades, training included </a:t>
                      </a:r>
                    </a:p>
                    <a:p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5246169"/>
                  </a:ext>
                </a:extLst>
              </a:tr>
              <a:tr h="486790">
                <a:tc>
                  <a:txBody>
                    <a:bodyPr/>
                    <a:lstStyle/>
                    <a:p>
                      <a:r>
                        <a:rPr lang="en-US" sz="1400" dirty="0"/>
                        <a:t>Customer experience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Proactive and partnership-oriented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Proactive and partnership-oriented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Effective but aloof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Dodgy, conceited, but informative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0212969"/>
                  </a:ext>
                </a:extLst>
              </a:tr>
              <a:tr h="486790">
                <a:tc>
                  <a:txBody>
                    <a:bodyPr/>
                    <a:lstStyle/>
                    <a:p>
                      <a:r>
                        <a:rPr lang="en-US" sz="1400" dirty="0"/>
                        <a:t>Maturity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28 years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 years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20 years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15 years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5368493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8CEAFB-1497-6645-922B-53D7B4C4D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Presentation name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EAA70A-A993-1345-A4DE-E2116076A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12</a:t>
            </a:fld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A13BC5-FDCE-4D74-876C-EAA31429119D}"/>
              </a:ext>
            </a:extLst>
          </p:cNvPr>
          <p:cNvSpPr/>
          <p:nvPr/>
        </p:nvSpPr>
        <p:spPr>
          <a:xfrm>
            <a:off x="896186" y="5959443"/>
            <a:ext cx="935544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30000" dirty="0"/>
              <a:t>1 </a:t>
            </a:r>
            <a:r>
              <a:rPr lang="en-US" sz="1600" dirty="0"/>
              <a:t>copied from </a:t>
            </a:r>
            <a:r>
              <a:rPr lang="en-US" sz="1600" dirty="0" err="1"/>
              <a:t>IXIASoft’s</a:t>
            </a:r>
            <a:r>
              <a:rPr lang="en-US" sz="1600" dirty="0"/>
              <a:t> provided literature: </a:t>
            </a:r>
            <a:r>
              <a:rPr lang="en-US" sz="1600" u="sng" dirty="0"/>
              <a:t>Evaluation of IXIASOFT CCMS</a:t>
            </a:r>
            <a:r>
              <a:rPr lang="en-US" sz="1600" dirty="0"/>
              <a:t>, Tony White, Ars Logica</a:t>
            </a:r>
          </a:p>
        </p:txBody>
      </p:sp>
    </p:spTree>
    <p:extLst>
      <p:ext uri="{BB962C8B-B14F-4D97-AF65-F5344CB8AC3E}">
        <p14:creationId xmlns:p14="http://schemas.microsoft.com/office/powerpoint/2010/main" val="30993000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8F4035F-5C4D-634A-BE73-4F1C5E0FB8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064" y="487195"/>
            <a:ext cx="10689385" cy="637426"/>
          </a:xfrm>
        </p:spPr>
        <p:txBody>
          <a:bodyPr/>
          <a:lstStyle/>
          <a:p>
            <a:r>
              <a:rPr lang="en-US" dirty="0"/>
              <a:t>Cost Comparison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3B7AE2E-F724-2944-9884-A99B832348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1487118"/>
              </p:ext>
            </p:extLst>
          </p:nvPr>
        </p:nvGraphicFramePr>
        <p:xfrm>
          <a:off x="401322" y="954120"/>
          <a:ext cx="11668758" cy="53635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33318">
                  <a:extLst>
                    <a:ext uri="{9D8B030D-6E8A-4147-A177-3AD203B41FA5}">
                      <a16:colId xmlns:a16="http://schemas.microsoft.com/office/drawing/2014/main" val="169349301"/>
                    </a:ext>
                  </a:extLst>
                </a:gridCol>
                <a:gridCol w="2023110">
                  <a:extLst>
                    <a:ext uri="{9D8B030D-6E8A-4147-A177-3AD203B41FA5}">
                      <a16:colId xmlns:a16="http://schemas.microsoft.com/office/drawing/2014/main" val="2157224443"/>
                    </a:ext>
                  </a:extLst>
                </a:gridCol>
                <a:gridCol w="2457669">
                  <a:extLst>
                    <a:ext uri="{9D8B030D-6E8A-4147-A177-3AD203B41FA5}">
                      <a16:colId xmlns:a16="http://schemas.microsoft.com/office/drawing/2014/main" val="44844735"/>
                    </a:ext>
                  </a:extLst>
                </a:gridCol>
                <a:gridCol w="2571006">
                  <a:extLst>
                    <a:ext uri="{9D8B030D-6E8A-4147-A177-3AD203B41FA5}">
                      <a16:colId xmlns:a16="http://schemas.microsoft.com/office/drawing/2014/main" val="2320392032"/>
                    </a:ext>
                  </a:extLst>
                </a:gridCol>
                <a:gridCol w="2183655">
                  <a:extLst>
                    <a:ext uri="{9D8B030D-6E8A-4147-A177-3AD203B41FA5}">
                      <a16:colId xmlns:a16="http://schemas.microsoft.com/office/drawing/2014/main" val="971466925"/>
                    </a:ext>
                  </a:extLst>
                </a:gridCol>
              </a:tblGrid>
              <a:tr h="478633">
                <a:tc>
                  <a:txBody>
                    <a:bodyPr/>
                    <a:lstStyle/>
                    <a:p>
                      <a:r>
                        <a:rPr lang="en-US" sz="1400" b="0" i="0" dirty="0">
                          <a:solidFill>
                            <a:schemeClr val="bg1"/>
                          </a:solidFill>
                          <a:latin typeface="Precisely" pitchFamily="2" charset="0"/>
                        </a:rPr>
                        <a:t>CCMS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err="1">
                          <a:solidFill>
                            <a:schemeClr val="bg1"/>
                          </a:solidFill>
                        </a:rPr>
                        <a:t>Vasont</a:t>
                      </a:r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 Inspire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err="1">
                          <a:solidFill>
                            <a:schemeClr val="bg1"/>
                          </a:solidFill>
                        </a:rPr>
                        <a:t>Intuillion</a:t>
                      </a:r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="1" dirty="0" err="1">
                          <a:solidFill>
                            <a:schemeClr val="bg1"/>
                          </a:solidFill>
                        </a:rPr>
                        <a:t>DITAToo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err="1">
                          <a:solidFill>
                            <a:schemeClr val="bg1"/>
                          </a:solidFill>
                        </a:rPr>
                        <a:t>IXIASoft</a:t>
                      </a:r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 DITA CMS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err="1">
                          <a:solidFill>
                            <a:schemeClr val="bg1"/>
                          </a:solidFill>
                        </a:rPr>
                        <a:t>Bluestream</a:t>
                      </a:r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800" b="1" dirty="0" err="1">
                          <a:solidFill>
                            <a:schemeClr val="bg1"/>
                          </a:solidFill>
                        </a:rPr>
                        <a:t>XDocs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0094765"/>
                  </a:ext>
                </a:extLst>
              </a:tr>
              <a:tr h="38577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User licenses (25 perm)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$4,200/month = $50,400/year</a:t>
                      </a:r>
                      <a:endParaRPr lang="en-US" sz="1050" b="0" dirty="0">
                        <a:effectLst/>
                        <a:latin typeface="+mn-lt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50" b="0" dirty="0"/>
                        <a:t>€ 970x25= €24250/year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050" b="0" dirty="0"/>
                        <a:t>$/€</a:t>
                      </a:r>
                      <a:r>
                        <a:rPr lang="en-US" sz="1050" b="0" dirty="0">
                          <a:latin typeface="+mn-lt"/>
                        </a:rPr>
                        <a:t>0.91 = $26,648/year</a:t>
                      </a:r>
                    </a:p>
                  </a:txBody>
                  <a:tcPr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050" b="0" dirty="0">
                          <a:latin typeface="+mn-lt"/>
                        </a:rPr>
                        <a:t>With DRM and L10n (15) addons, $9240/month =  $110,880/year</a:t>
                      </a:r>
                    </a:p>
                  </a:txBody>
                  <a:tcPr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+mn-lt"/>
                        </a:rPr>
                        <a:t>$5,037.50/month = $604,50/year</a:t>
                      </a:r>
                    </a:p>
                  </a:txBody>
                  <a:tcPr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171877"/>
                  </a:ext>
                </a:extLst>
              </a:tr>
              <a:tr h="38577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Calibri"/>
                          <a:ea typeface="Calibri" panose="020F0502020204030204" pitchFamily="34" charset="0"/>
                        </a:rPr>
                        <a:t>Repository Provisioning (hardware/cloud)</a:t>
                      </a:r>
                    </a:p>
                  </a:txBody>
                  <a:tcPr marL="68580" marR="68580" marT="0" marB="0"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dirty="0">
                          <a:effectLst/>
                          <a:latin typeface="+mn-lt"/>
                          <a:ea typeface="Calibri" panose="020F0502020204030204" pitchFamily="34" charset="0"/>
                        </a:rPr>
                        <a:t>-</a:t>
                      </a:r>
                    </a:p>
                  </a:txBody>
                  <a:tcPr marL="68580" marR="68580" marT="0" marB="0"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+mn-lt"/>
                        </a:rPr>
                        <a:t>$14,000/year SSL encrypted 4TB cloud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+mn-lt"/>
                        </a:rPr>
                        <a:t>$19,200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+mn-lt"/>
                        </a:rPr>
                        <a:t>-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9734277"/>
                  </a:ext>
                </a:extLst>
              </a:tr>
              <a:tr h="45290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Software (e.g. client)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-</a:t>
                      </a:r>
                      <a:endParaRPr lang="en-US" sz="1050" b="0" dirty="0">
                        <a:effectLst/>
                        <a:latin typeface="+mn-lt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+mn-lt"/>
                        </a:rPr>
                        <a:t>-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+mn-lt"/>
                        </a:rPr>
                        <a:t>-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latin typeface="+mn-lt"/>
                        </a:rPr>
                        <a:t>$225/month/</a:t>
                      </a:r>
                      <a:r>
                        <a:rPr lang="en-US" sz="1050" b="0" dirty="0" err="1">
                          <a:latin typeface="+mn-lt"/>
                        </a:rPr>
                        <a:t>oXygen</a:t>
                      </a:r>
                      <a:r>
                        <a:rPr lang="en-US" sz="1050" b="0" dirty="0">
                          <a:latin typeface="+mn-lt"/>
                        </a:rPr>
                        <a:t> plugin (x17)+ $225/month/FrameMaker plugin (x7) = $64,800/year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4030605"/>
                  </a:ext>
                </a:extLst>
              </a:tr>
              <a:tr h="38577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Third-party software (e.g. </a:t>
                      </a:r>
                      <a:r>
                        <a:rPr lang="en-US" sz="1200" b="1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oXygen</a:t>
                      </a:r>
                      <a:r>
                        <a:rPr lang="en-US" sz="12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)</a:t>
                      </a:r>
                    </a:p>
                  </a:txBody>
                  <a:tcPr marL="68580" marR="68580" marT="0" marB="0"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dirty="0">
                          <a:effectLst/>
                          <a:latin typeface="+mn-lt"/>
                          <a:ea typeface="Calibri" panose="020F0502020204030204" pitchFamily="34" charset="0"/>
                        </a:rPr>
                        <a:t>Sold separately, </a:t>
                      </a:r>
                      <a:r>
                        <a:rPr lang="en-US" sz="1050" b="0" dirty="0" err="1">
                          <a:effectLst/>
                          <a:latin typeface="+mn-lt"/>
                          <a:ea typeface="Calibri" panose="020F0502020204030204" pitchFamily="34" charset="0"/>
                        </a:rPr>
                        <a:t>oXygen</a:t>
                      </a:r>
                      <a:r>
                        <a:rPr lang="en-US" sz="1050" b="0" dirty="0">
                          <a:effectLst/>
                          <a:latin typeface="+mn-lt"/>
                          <a:ea typeface="Calibri" panose="020F0502020204030204" pitchFamily="34" charset="0"/>
                        </a:rPr>
                        <a:t> x 17 = $12,384</a:t>
                      </a:r>
                    </a:p>
                  </a:txBody>
                  <a:tcPr marL="68580" marR="68580" marT="0" marB="0"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 dirty="0" err="1">
                          <a:latin typeface="+mn-lt"/>
                        </a:rPr>
                        <a:t>oXygen</a:t>
                      </a:r>
                      <a:r>
                        <a:rPr lang="en-US" sz="1050" b="0" dirty="0">
                          <a:latin typeface="+mn-lt"/>
                        </a:rPr>
                        <a:t> included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+mn-lt"/>
                        </a:rPr>
                        <a:t>-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effectLst/>
                          <a:latin typeface="+mn-lt"/>
                          <a:ea typeface="Calibri" panose="020F0502020204030204" pitchFamily="34" charset="0"/>
                        </a:rPr>
                        <a:t>Sold separately, </a:t>
                      </a:r>
                      <a:r>
                        <a:rPr lang="en-US" sz="1050" b="0" dirty="0" err="1">
                          <a:effectLst/>
                          <a:latin typeface="+mn-lt"/>
                          <a:ea typeface="Calibri" panose="020F0502020204030204" pitchFamily="34" charset="0"/>
                        </a:rPr>
                        <a:t>oXygen</a:t>
                      </a:r>
                      <a:r>
                        <a:rPr lang="en-US" sz="1050" b="0" dirty="0">
                          <a:effectLst/>
                          <a:latin typeface="+mn-lt"/>
                          <a:ea typeface="Calibri" panose="020F0502020204030204" pitchFamily="34" charset="0"/>
                        </a:rPr>
                        <a:t> x 17 = $12,384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5246169"/>
                  </a:ext>
                </a:extLst>
              </a:tr>
              <a:tr h="45290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Calibri" panose="020F0502020204030204" pitchFamily="34" charset="0"/>
                        </a:rPr>
                        <a:t>Implementation consulting/support</a:t>
                      </a:r>
                      <a:endParaRPr lang="en-US" sz="1200" b="1" dirty="0">
                        <a:effectLst/>
                        <a:latin typeface="Calibri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$18,000</a:t>
                      </a:r>
                      <a:endParaRPr lang="en-US" sz="1050" b="0" dirty="0">
                        <a:effectLst/>
                        <a:latin typeface="+mn-lt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$3,000 distributed architecture in 2 locales: US and India</a:t>
                      </a:r>
                      <a:endParaRPr lang="en-US" sz="1050" b="0" dirty="0">
                        <a:latin typeface="+mn-lt"/>
                      </a:endParaRP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+mn-lt"/>
                        </a:rPr>
                        <a:t>Application configuration = $27,600</a:t>
                      </a:r>
                    </a:p>
                    <a:p>
                      <a:r>
                        <a:rPr lang="en-US" sz="1050" b="0" dirty="0">
                          <a:latin typeface="+mn-lt"/>
                        </a:rPr>
                        <a:t>Support = $12,000</a:t>
                      </a:r>
                    </a:p>
                    <a:p>
                      <a:r>
                        <a:rPr lang="en-US" sz="1050" b="0" dirty="0">
                          <a:latin typeface="+mn-lt"/>
                        </a:rPr>
                        <a:t>Dedicated Project Manager = $8,400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+mn-lt"/>
                        </a:rPr>
                        <a:t>-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7003510"/>
                  </a:ext>
                </a:extLst>
              </a:tr>
              <a:tr h="45290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Calibri"/>
                          <a:ea typeface="Calibri" panose="020F0502020204030204" pitchFamily="34" charset="0"/>
                        </a:rPr>
                        <a:t>Training</a:t>
                      </a:r>
                    </a:p>
                  </a:txBody>
                  <a:tcPr marL="68580" marR="68580" marT="0" marB="0"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-</a:t>
                      </a:r>
                      <a:endParaRPr lang="en-US" sz="1050" b="0" dirty="0">
                        <a:effectLst/>
                        <a:latin typeface="+mn-lt"/>
                        <a:ea typeface="Calibri" panose="020F0502020204030204" pitchFamily="34" charset="0"/>
                      </a:endParaRP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+mn-lt"/>
                        </a:rPr>
                        <a:t>$2,000/day/class</a:t>
                      </a:r>
                    </a:p>
                    <a:p>
                      <a:r>
                        <a:rPr lang="en-US" sz="1050" b="0" dirty="0">
                          <a:latin typeface="+mn-lt"/>
                        </a:rPr>
                        <a:t>2 classes (US, IN) @ 3 days = $12000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+mn-lt"/>
                        </a:rPr>
                        <a:t>$6000/site = $12,000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+mn-lt"/>
                        </a:rPr>
                        <a:t>-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8070521"/>
                  </a:ext>
                </a:extLst>
              </a:tr>
              <a:tr h="45290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Other costs (provide detail)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$250 per hour for additional consulting and development</a:t>
                      </a:r>
                      <a:endParaRPr lang="en-US" sz="1050" b="0" dirty="0">
                        <a:latin typeface="+mn-lt"/>
                      </a:endParaRP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+mn-lt"/>
                        </a:rPr>
                        <a:t>-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+mn-lt"/>
                        </a:rPr>
                        <a:t>Optional content architect and model services, from $10,000 to $50,000, Localization = $7800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 dirty="0">
                          <a:latin typeface="+mn-lt"/>
                        </a:rPr>
                        <a:t>Localization: $550/month</a:t>
                      </a:r>
                    </a:p>
                    <a:p>
                      <a:r>
                        <a:rPr lang="en-US" sz="1050" b="0" dirty="0">
                          <a:latin typeface="+mn-lt"/>
                        </a:rPr>
                        <a:t>Dynamic Delivery Platform: $900/month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3688277"/>
                  </a:ext>
                </a:extLst>
              </a:tr>
              <a:tr h="55555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TOTAL initial</a:t>
                      </a:r>
                    </a:p>
                  </a:txBody>
                  <a:tcPr marL="68580" marR="68580" marT="0" marB="0"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latin typeface="+mn-lt"/>
                        </a:rPr>
                        <a:t>$75,168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latin typeface="+mn-lt"/>
                        </a:rPr>
                        <a:t>$55,648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latin typeface="+mn-lt"/>
                        </a:rPr>
                        <a:t>$190,080 (up to $247880 optional)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latin typeface="+mn-lt"/>
                        </a:rPr>
                        <a:t>$137,634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1293135"/>
                  </a:ext>
                </a:extLst>
              </a:tr>
              <a:tr h="38577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TOTAL annual (after first year)</a:t>
                      </a:r>
                    </a:p>
                  </a:txBody>
                  <a:tcPr marL="68580" marR="68580" marT="0" marB="0"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latin typeface="+mn-lt"/>
                        </a:rPr>
                        <a:t>$62,748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latin typeface="+mn-lt"/>
                        </a:rPr>
                        <a:t>$40,648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latin typeface="+mn-lt"/>
                        </a:rPr>
                        <a:t>$110,880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latin typeface="+mn-lt"/>
                        </a:rPr>
                        <a:t>$125,250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5061618"/>
                  </a:ext>
                </a:extLst>
              </a:tr>
              <a:tr h="385771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</a:rPr>
                        <a:t>Annual Cost per developer</a:t>
                      </a:r>
                    </a:p>
                  </a:txBody>
                  <a:tcPr marL="68580" marR="68580" marT="0" marB="0"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$2,509.92 </a:t>
                      </a:r>
                    </a:p>
                  </a:txBody>
                  <a:tcPr marL="9525" marR="9525" marT="9525" marB="0" anchor="b"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$1,625.92 </a:t>
                      </a:r>
                    </a:p>
                  </a:txBody>
                  <a:tcPr marL="9525" marR="9525" marT="9525" marB="0" anchor="b"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$4,435.20 </a:t>
                      </a:r>
                    </a:p>
                  </a:txBody>
                  <a:tcPr marL="9525" marR="9525" marT="9525" marB="0" anchor="b"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$5,010.00 </a:t>
                      </a:r>
                    </a:p>
                  </a:txBody>
                  <a:tcPr marL="9525" marR="9525" marT="9525" marB="0" anchor="b"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7301183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8CEAFB-1497-6645-922B-53D7B4C4D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ID Content Management System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EAA70A-A993-1345-A4DE-E2116076A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3978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E731CE27-EB57-E94C-A6CC-FFE7D919A5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Alternative scenarios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3EA56E88-627D-6445-9F9B-0C6C5EFCF16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0588" y="1747777"/>
            <a:ext cx="10872050" cy="4488576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GB" sz="2800" dirty="0">
                <a:latin typeface="Precisely Light"/>
              </a:rPr>
              <a:t>Do nothing, Perforce + git + subversion/</a:t>
            </a:r>
            <a:r>
              <a:rPr lang="en-GB" sz="2800" dirty="0" err="1">
                <a:latin typeface="Precisely Light"/>
              </a:rPr>
              <a:t>github</a:t>
            </a:r>
            <a:r>
              <a:rPr lang="en-GB" sz="2800" dirty="0">
                <a:latin typeface="Precisely Light"/>
              </a:rPr>
              <a:t> = </a:t>
            </a:r>
            <a:r>
              <a:rPr lang="en-US" sz="2800" dirty="0"/>
              <a:t>O(n</a:t>
            </a:r>
            <a:r>
              <a:rPr lang="en-US" sz="2800" baseline="30000" dirty="0"/>
              <a:t>r*t*p</a:t>
            </a:r>
            <a:r>
              <a:rPr lang="en-US" sz="2800" dirty="0"/>
              <a:t>) </a:t>
            </a:r>
            <a:br>
              <a:rPr lang="en-GB" sz="2800" dirty="0">
                <a:latin typeface="Precisely Light"/>
              </a:rPr>
            </a:br>
            <a:endParaRPr lang="en-GB" sz="2800" dirty="0"/>
          </a:p>
          <a:p>
            <a:pPr lvl="1" indent="-179070"/>
            <a:r>
              <a:rPr lang="en-GB" sz="2400" dirty="0">
                <a:latin typeface="Precisely Light"/>
              </a:rPr>
              <a:t>Migrate subversion or subversion content, increasing IT load and license cost</a:t>
            </a:r>
          </a:p>
          <a:p>
            <a:pPr lvl="1" indent="-179070"/>
            <a:r>
              <a:rPr lang="en-GB" sz="2400" dirty="0"/>
              <a:t>Maintain git and perforce, with associated cost and time overhead</a:t>
            </a:r>
          </a:p>
          <a:p>
            <a:pPr lvl="1" indent="-179070"/>
            <a:r>
              <a:rPr lang="en-GB" sz="2400" dirty="0"/>
              <a:t>Maintain tools in fragmented state, rigidly siloed work</a:t>
            </a:r>
          </a:p>
          <a:p>
            <a:pPr lvl="1" indent="-179070"/>
            <a:r>
              <a:rPr lang="en-GB" sz="2400" dirty="0">
                <a:latin typeface="Precisely Light"/>
              </a:rPr>
              <a:t>No metrics, ad hoc automation, ad hoc processes, and ongoing issues with source conversion and learning with untracked cost</a:t>
            </a:r>
          </a:p>
          <a:p>
            <a:pPr lvl="1" indent="-179070"/>
            <a:r>
              <a:rPr lang="en-GB" sz="2400" dirty="0"/>
              <a:t>Patchwork security and disaster recovery</a:t>
            </a:r>
          </a:p>
          <a:p>
            <a:pPr lvl="1" indent="-179070"/>
            <a:r>
              <a:rPr lang="en-GB" sz="2400" dirty="0"/>
              <a:t>Decentralized licensing</a:t>
            </a:r>
          </a:p>
          <a:p>
            <a:pPr lvl="1" indent="-179070"/>
            <a:r>
              <a:rPr lang="en-GB" sz="2400" dirty="0"/>
              <a:t>Globalization does not improve</a:t>
            </a:r>
          </a:p>
          <a:p>
            <a:pPr lvl="1" indent="-179070"/>
            <a:endParaRPr lang="en-GB" dirty="0"/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2400E6-95CC-6B4E-B594-65EEC4AF1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ID Content Management System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EC425A-F166-1348-A63C-DD509416D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71803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E731CE27-EB57-E94C-A6CC-FFE7D919A5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Alternative scenarios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3EA56E88-627D-6445-9F9B-0C6C5EFCF16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0588" y="1259074"/>
            <a:ext cx="10699907" cy="4977280"/>
          </a:xfrm>
        </p:spPr>
        <p:txBody>
          <a:bodyPr/>
          <a:lstStyle/>
          <a:p>
            <a:pPr marL="344170" indent="-342900">
              <a:buAutoNum type="arabicPeriod" startAt="2"/>
            </a:pPr>
            <a:r>
              <a:rPr lang="en-GB" sz="2800" dirty="0"/>
              <a:t>Move to one source control system, git-based = </a:t>
            </a:r>
            <a:r>
              <a:rPr lang="en-US" sz="2800" dirty="0"/>
              <a:t>O(n</a:t>
            </a:r>
            <a:r>
              <a:rPr lang="en-US" sz="2800" baseline="30000" dirty="0"/>
              <a:t>r*t*p</a:t>
            </a:r>
            <a:r>
              <a:rPr lang="en-US" sz="2800" dirty="0"/>
              <a:t>) </a:t>
            </a:r>
            <a:endParaRPr lang="en-GB" sz="2800" dirty="0"/>
          </a:p>
          <a:p>
            <a:pPr marL="1270" indent="0">
              <a:buNone/>
            </a:pPr>
            <a:endParaRPr lang="en-GB" sz="1100" dirty="0"/>
          </a:p>
          <a:p>
            <a:pPr lvl="1" indent="-179070"/>
            <a:r>
              <a:rPr lang="en-GB" sz="2800" dirty="0">
                <a:latin typeface="Precisely Light"/>
              </a:rPr>
              <a:t>Steep learning curve, will take years to adopt</a:t>
            </a:r>
          </a:p>
          <a:p>
            <a:pPr lvl="1" indent="-179070"/>
            <a:r>
              <a:rPr lang="en-GB" sz="2800" dirty="0">
                <a:latin typeface="Precisely Light"/>
              </a:rPr>
              <a:t>Maintain tools in fragmented state, rigidly siloed work with even more fragmentation because of git repo size limits (see </a:t>
            </a:r>
            <a:r>
              <a:rPr lang="en-GB" u="sng" dirty="0">
                <a:hlinkClick r:id="rId2"/>
              </a:rPr>
              <a:t>https://svnvsgit.com/#git-scalability-for-larger-project-myth</a:t>
            </a:r>
            <a:r>
              <a:rPr lang="en-GB" dirty="0"/>
              <a:t>)</a:t>
            </a:r>
            <a:endParaRPr lang="en-GB" dirty="0">
              <a:latin typeface="Precisely Light"/>
            </a:endParaRPr>
          </a:p>
          <a:p>
            <a:pPr lvl="1" indent="-179070"/>
            <a:r>
              <a:rPr lang="en-GB" sz="2800" dirty="0">
                <a:latin typeface="Precisely Light"/>
              </a:rPr>
              <a:t>No metrics, ad hoc automation, ad hoc processes, and ongoing issues with source conversion with untracked cost</a:t>
            </a:r>
          </a:p>
          <a:p>
            <a:pPr lvl="1" indent="-179070"/>
            <a:r>
              <a:rPr lang="en-GB" sz="2800" dirty="0">
                <a:latin typeface="Precisely Light"/>
              </a:rPr>
              <a:t>Centralized licensing shared with R&amp;D</a:t>
            </a:r>
          </a:p>
          <a:p>
            <a:pPr lvl="1" indent="-179070"/>
            <a:r>
              <a:rPr lang="en-GB" sz="2800" dirty="0"/>
              <a:t>Globalization does not improve</a:t>
            </a:r>
          </a:p>
          <a:p>
            <a:pPr lvl="2" indent="-179070"/>
            <a:r>
              <a:rPr lang="en-GB" sz="2400" dirty="0">
                <a:latin typeface="Precisely Light"/>
              </a:rPr>
              <a:t>Language Resource Manager (LRM) tool can improve queries (</a:t>
            </a:r>
            <a:r>
              <a:rPr lang="en-GB" sz="2400" dirty="0" err="1">
                <a:latin typeface="Precisely Light"/>
              </a:rPr>
              <a:t>gitHub</a:t>
            </a:r>
            <a:r>
              <a:rPr lang="en-GB" sz="2400" dirty="0">
                <a:latin typeface="Precisely Light"/>
              </a:rPr>
              <a:t>, GitLab, bitbucket) licensed and deployed on our domain </a:t>
            </a:r>
            <a:r>
              <a:rPr lang="en-GB" sz="2400">
                <a:latin typeface="Precisely Light"/>
              </a:rPr>
              <a:t>~ $120,000</a:t>
            </a:r>
            <a:endParaRPr lang="en-GB" sz="2400" dirty="0">
              <a:latin typeface="Precisely Light"/>
            </a:endParaRPr>
          </a:p>
          <a:p>
            <a:pPr lvl="1" indent="-179070"/>
            <a:endParaRPr lang="en-GB" dirty="0"/>
          </a:p>
          <a:p>
            <a:pPr lvl="1" indent="-179070"/>
            <a:endParaRPr lang="en-GB" dirty="0"/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2400E6-95CC-6B4E-B594-65EEC4AF1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ID Content Management System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EC425A-F166-1348-A63C-DD509416D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464357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E731CE27-EB57-E94C-A6CC-FFE7D919A5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Alternative scenarios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3EA56E88-627D-6445-9F9B-0C6C5EFCF16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0588" y="1292762"/>
            <a:ext cx="10699907" cy="4943591"/>
          </a:xfrm>
        </p:spPr>
        <p:txBody>
          <a:bodyPr/>
          <a:lstStyle/>
          <a:p>
            <a:pPr marL="344170" indent="-342900">
              <a:buFont typeface="+mj-lt"/>
              <a:buAutoNum type="arabicPeriod" startAt="3"/>
            </a:pPr>
            <a:r>
              <a:rPr lang="en-GB" sz="2800" dirty="0"/>
              <a:t>Move to one source control system, Perforce = </a:t>
            </a:r>
            <a:r>
              <a:rPr lang="en-US" sz="2800" dirty="0"/>
              <a:t>O(</a:t>
            </a:r>
            <a:r>
              <a:rPr lang="en-US" sz="2800" dirty="0" err="1"/>
              <a:t>n</a:t>
            </a:r>
            <a:r>
              <a:rPr lang="en-US" sz="2800" baseline="30000" dirty="0" err="1"/>
              <a:t>t</a:t>
            </a:r>
            <a:r>
              <a:rPr lang="en-US" sz="2800" baseline="30000" dirty="0"/>
              <a:t>*p</a:t>
            </a:r>
            <a:r>
              <a:rPr lang="en-US" sz="2800" dirty="0"/>
              <a:t>) </a:t>
            </a:r>
            <a:endParaRPr lang="en-GB" sz="2800" dirty="0"/>
          </a:p>
          <a:p>
            <a:pPr marL="1270" indent="0">
              <a:buNone/>
            </a:pPr>
            <a:endParaRPr lang="en-GB" sz="2800" dirty="0"/>
          </a:p>
          <a:p>
            <a:pPr lvl="1" indent="-179070"/>
            <a:r>
              <a:rPr lang="en-GB" sz="2800" dirty="0">
                <a:latin typeface="Precisely Light"/>
              </a:rPr>
              <a:t>Maintain tools in fragmented state, rigidly siloed work, </a:t>
            </a:r>
          </a:p>
          <a:p>
            <a:pPr lvl="1" indent="-179070"/>
            <a:r>
              <a:rPr lang="en-GB" sz="2800" dirty="0">
                <a:latin typeface="Precisely Light"/>
              </a:rPr>
              <a:t>Supports content reuse due to large repository (&gt;2TB) support</a:t>
            </a:r>
            <a:endParaRPr lang="en-GB" sz="2800" dirty="0"/>
          </a:p>
          <a:p>
            <a:pPr lvl="1" indent="-179070"/>
            <a:r>
              <a:rPr lang="en-GB" sz="2800" dirty="0">
                <a:latin typeface="Precisely Light"/>
              </a:rPr>
              <a:t>No metrics, ad hoc automation, and ad hoc processes</a:t>
            </a:r>
          </a:p>
          <a:p>
            <a:pPr lvl="1" indent="-179070"/>
            <a:r>
              <a:rPr lang="en-GB" sz="2800" dirty="0">
                <a:latin typeface="Precisely Light"/>
              </a:rPr>
              <a:t>Decreased conversion and learning curve costs; Perforce plugins support many source formats and granular checkout</a:t>
            </a:r>
          </a:p>
          <a:p>
            <a:pPr lvl="1" indent="-179070"/>
            <a:r>
              <a:rPr lang="en-GB" sz="2800" dirty="0">
                <a:latin typeface="Precisely Light"/>
              </a:rPr>
              <a:t>Centralized licensing separate from R&amp;D</a:t>
            </a:r>
          </a:p>
          <a:p>
            <a:pPr lvl="1" indent="-179070"/>
            <a:r>
              <a:rPr lang="en-GB" sz="2800" dirty="0"/>
              <a:t>Globalization does not improve significantly</a:t>
            </a:r>
          </a:p>
          <a:p>
            <a:pPr lvl="1" indent="-179070"/>
            <a:endParaRPr lang="en-GB" dirty="0"/>
          </a:p>
          <a:p>
            <a:pPr lvl="1" indent="-179070"/>
            <a:endParaRPr lang="en-GB" dirty="0"/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2400E6-95CC-6B4E-B594-65EEC4AF1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ID Content Management System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EC425A-F166-1348-A63C-DD509416D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26824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8F4035F-5C4D-634A-BE73-4F1C5E0FB8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Scenario Baseline Comparisons 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3B7AE2E-F724-2944-9884-A99B832348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9926655"/>
              </p:ext>
            </p:extLst>
          </p:nvPr>
        </p:nvGraphicFramePr>
        <p:xfrm>
          <a:off x="677514" y="1478248"/>
          <a:ext cx="11073050" cy="474195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06607">
                  <a:extLst>
                    <a:ext uri="{9D8B030D-6E8A-4147-A177-3AD203B41FA5}">
                      <a16:colId xmlns:a16="http://schemas.microsoft.com/office/drawing/2014/main" val="169349301"/>
                    </a:ext>
                  </a:extLst>
                </a:gridCol>
                <a:gridCol w="2294655">
                  <a:extLst>
                    <a:ext uri="{9D8B030D-6E8A-4147-A177-3AD203B41FA5}">
                      <a16:colId xmlns:a16="http://schemas.microsoft.com/office/drawing/2014/main" val="2157224443"/>
                    </a:ext>
                  </a:extLst>
                </a:gridCol>
                <a:gridCol w="2244803">
                  <a:extLst>
                    <a:ext uri="{9D8B030D-6E8A-4147-A177-3AD203B41FA5}">
                      <a16:colId xmlns:a16="http://schemas.microsoft.com/office/drawing/2014/main" val="44844735"/>
                    </a:ext>
                  </a:extLst>
                </a:gridCol>
                <a:gridCol w="2412454">
                  <a:extLst>
                    <a:ext uri="{9D8B030D-6E8A-4147-A177-3AD203B41FA5}">
                      <a16:colId xmlns:a16="http://schemas.microsoft.com/office/drawing/2014/main" val="2320392032"/>
                    </a:ext>
                  </a:extLst>
                </a:gridCol>
                <a:gridCol w="2014531">
                  <a:extLst>
                    <a:ext uri="{9D8B030D-6E8A-4147-A177-3AD203B41FA5}">
                      <a16:colId xmlns:a16="http://schemas.microsoft.com/office/drawing/2014/main" val="971466925"/>
                    </a:ext>
                  </a:extLst>
                </a:gridCol>
              </a:tblGrid>
              <a:tr h="680517">
                <a:tc>
                  <a:txBody>
                    <a:bodyPr/>
                    <a:lstStyle/>
                    <a:p>
                      <a:endParaRPr lang="en-US" sz="1600" b="0" i="0" dirty="0">
                        <a:solidFill>
                          <a:schemeClr val="bg1"/>
                        </a:solidFill>
                        <a:latin typeface="Precisely" pitchFamily="2" charset="0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bg1"/>
                          </a:solidFill>
                        </a:rPr>
                        <a:t>Do nothing/ current state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bg1"/>
                          </a:solidFill>
                        </a:rPr>
                        <a:t>All in git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bg1"/>
                          </a:solidFill>
                        </a:rPr>
                        <a:t>All in Perforce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bg1"/>
                          </a:solidFill>
                        </a:rPr>
                        <a:t>CCMS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0094765"/>
                  </a:ext>
                </a:extLst>
              </a:tr>
              <a:tr h="678161">
                <a:tc>
                  <a:txBody>
                    <a:bodyPr/>
                    <a:lstStyle/>
                    <a:p>
                      <a:r>
                        <a:rPr lang="en-US" sz="1600" dirty="0"/>
                        <a:t>Big-O Efficiency</a:t>
                      </a:r>
                    </a:p>
                  </a:txBody>
                  <a:tcPr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600" dirty="0"/>
                        <a:t>O(n</a:t>
                      </a:r>
                      <a:r>
                        <a:rPr lang="en-US" sz="1600" baseline="30000" dirty="0"/>
                        <a:t>r*t*p</a:t>
                      </a:r>
                      <a:r>
                        <a:rPr lang="en-US" sz="1600" dirty="0"/>
                        <a:t>) </a:t>
                      </a:r>
                    </a:p>
                  </a:txBody>
                  <a:tcPr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600" dirty="0"/>
                        <a:t>O(n</a:t>
                      </a:r>
                      <a:r>
                        <a:rPr lang="en-US" sz="1600" baseline="30000" dirty="0"/>
                        <a:t>r*t*p</a:t>
                      </a:r>
                      <a:r>
                        <a:rPr lang="en-US" sz="1600" dirty="0"/>
                        <a:t>) or O(</a:t>
                      </a:r>
                      <a:r>
                        <a:rPr lang="en-US" sz="1600" dirty="0" err="1"/>
                        <a:t>n</a:t>
                      </a:r>
                      <a:r>
                        <a:rPr lang="en-US" sz="1600" baseline="30000" dirty="0" err="1"/>
                        <a:t>t</a:t>
                      </a:r>
                      <a:r>
                        <a:rPr lang="en-US" sz="1600" baseline="30000" dirty="0"/>
                        <a:t>*p</a:t>
                      </a:r>
                      <a:r>
                        <a:rPr lang="en-US" sz="1600" dirty="0"/>
                        <a:t>) </a:t>
                      </a:r>
                    </a:p>
                  </a:txBody>
                  <a:tcPr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600" dirty="0"/>
                        <a:t>O(</a:t>
                      </a:r>
                      <a:r>
                        <a:rPr lang="en-US" sz="1600" dirty="0" err="1"/>
                        <a:t>n</a:t>
                      </a:r>
                      <a:r>
                        <a:rPr lang="en-US" sz="1600" baseline="30000" dirty="0" err="1"/>
                        <a:t>t</a:t>
                      </a:r>
                      <a:r>
                        <a:rPr lang="en-US" sz="1600" dirty="0"/>
                        <a:t>) </a:t>
                      </a:r>
                    </a:p>
                  </a:txBody>
                  <a:tcPr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O(n) = scales</a:t>
                      </a:r>
                    </a:p>
                  </a:txBody>
                  <a:tcPr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171877"/>
                  </a:ext>
                </a:extLst>
              </a:tr>
              <a:tr h="572022">
                <a:tc>
                  <a:txBody>
                    <a:bodyPr/>
                    <a:lstStyle/>
                    <a:p>
                      <a:r>
                        <a:rPr lang="en-US" sz="1600" dirty="0"/>
                        <a:t>Epistemological Metrics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none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none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rudimentary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advanced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734277"/>
                  </a:ext>
                </a:extLst>
              </a:tr>
              <a:tr h="1014296">
                <a:tc>
                  <a:txBody>
                    <a:bodyPr/>
                    <a:lstStyle/>
                    <a:p>
                      <a:r>
                        <a:rPr lang="en-US" sz="1600" dirty="0"/>
                        <a:t>Globalization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TMS beyond capacity, Perf breakdown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TMS beyond capacity, can purchase tool to compensate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TMS beyond capacity, can purchase plugins to compensate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TMS only processes changes (CDC)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5246169"/>
                  </a:ext>
                </a:extLst>
              </a:tr>
              <a:tr h="572022">
                <a:tc>
                  <a:txBody>
                    <a:bodyPr/>
                    <a:lstStyle/>
                    <a:p>
                      <a:r>
                        <a:rPr lang="en-US" sz="1600" dirty="0"/>
                        <a:t>Minimum formats/tools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&gt;5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&gt;5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003510"/>
                  </a:ext>
                </a:extLst>
              </a:tr>
              <a:tr h="572022">
                <a:tc>
                  <a:txBody>
                    <a:bodyPr/>
                    <a:lstStyle/>
                    <a:p>
                      <a:r>
                        <a:rPr lang="en-US" sz="1600" dirty="0"/>
                        <a:t>Taxonomy (organization)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NA – error prone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NA – error prone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NA – error prone</a:t>
                      </a:r>
                    </a:p>
                    <a:p>
                      <a:endParaRPr lang="en-US" sz="1600" dirty="0"/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Fully functional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8984414"/>
                  </a:ext>
                </a:extLst>
              </a:tr>
              <a:tr h="572022">
                <a:tc>
                  <a:txBody>
                    <a:bodyPr/>
                    <a:lstStyle/>
                    <a:p>
                      <a:r>
                        <a:rPr lang="en-US" sz="1600" dirty="0"/>
                        <a:t>Cost per developer licensing + support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&lt;$5000/year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&lt;$5000/year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&lt;$5000/year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&lt;$5000/year (unless it is </a:t>
                      </a:r>
                      <a:r>
                        <a:rPr lang="en-US" sz="1600" dirty="0" err="1"/>
                        <a:t>Ixiasoft</a:t>
                      </a:r>
                      <a:r>
                        <a:rPr lang="en-US" sz="1600" dirty="0"/>
                        <a:t>)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4332832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8CEAFB-1497-6645-922B-53D7B4C4D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ID Content Management System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EAA70A-A993-1345-A4DE-E2116076A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754512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3C6187-EA51-324A-AFF3-F8D43A7DA4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sz="4400" b="1" dirty="0"/>
              <a:t>Conclusion </a:t>
            </a:r>
          </a:p>
          <a:p>
            <a:pPr>
              <a:spcBef>
                <a:spcPts val="0"/>
              </a:spcBef>
            </a:pPr>
            <a:br>
              <a:rPr lang="en-US" dirty="0"/>
            </a:br>
            <a:r>
              <a:rPr lang="en-US" dirty="0"/>
              <a:t>“If you don’t have time to do it right, you don’t have time to do it wrong!”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5322556-2B35-8148-80ED-7C5A8A90E7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Norbert Thiebaud, Precisely engineer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45528DA-0E0D-974A-B583-CAC1EDFFB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ID Content Management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6A8C27-BB21-0C44-82EC-10A9F0FA8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68127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3C6187-EA51-324A-AFF3-F8D43A7DA4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sz="4400" b="1" dirty="0"/>
              <a:t>Reference Slides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5322556-2B35-8148-80ED-7C5A8A90E7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45528DA-0E0D-974A-B583-CAC1EDFFB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ID Content Management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6A8C27-BB21-0C44-82EC-10A9F0FA8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4391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E731CE27-EB57-E94C-A6CC-FFE7D919A5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Charter Participants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3EA56E88-627D-6445-9F9B-0C6C5EFCF16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0064" y="1390296"/>
            <a:ext cx="5119174" cy="4846057"/>
          </a:xfrm>
        </p:spPr>
        <p:txBody>
          <a:bodyPr/>
          <a:lstStyle/>
          <a:p>
            <a:pPr marL="179387" lvl="1" indent="0">
              <a:buNone/>
            </a:pPr>
            <a:r>
              <a:rPr lang="en-US" sz="1800" b="1" dirty="0">
                <a:latin typeface="+mj-lt"/>
              </a:rPr>
              <a:t>Business Case Analysis Team </a:t>
            </a:r>
          </a:p>
          <a:p>
            <a:pPr marL="179387" lvl="1" indent="0">
              <a:buNone/>
            </a:pPr>
            <a:r>
              <a:rPr lang="en-GB" sz="1800" dirty="0"/>
              <a:t>Project sponsor</a:t>
            </a:r>
          </a:p>
          <a:p>
            <a:pPr lvl="1"/>
            <a:r>
              <a:rPr lang="en-GB" sz="1800" dirty="0"/>
              <a:t>Lori Holman</a:t>
            </a:r>
          </a:p>
          <a:p>
            <a:pPr marL="179387" lvl="1" indent="0">
              <a:buNone/>
            </a:pPr>
            <a:endParaRPr lang="en-GB" sz="1800" dirty="0"/>
          </a:p>
          <a:p>
            <a:pPr marL="179387" lvl="1" indent="0">
              <a:buNone/>
            </a:pPr>
            <a:r>
              <a:rPr lang="en-GB" sz="1800" dirty="0"/>
              <a:t>Business leads</a:t>
            </a:r>
          </a:p>
          <a:p>
            <a:pPr lvl="1"/>
            <a:r>
              <a:rPr lang="en-GB" sz="1800" dirty="0"/>
              <a:t>Forest Kingfisher  </a:t>
            </a:r>
          </a:p>
          <a:p>
            <a:pPr lvl="1"/>
            <a:r>
              <a:rPr lang="en-GB" sz="1800" dirty="0"/>
              <a:t>Eileen Potter </a:t>
            </a:r>
          </a:p>
          <a:p>
            <a:pPr marL="179387" lvl="1" indent="0">
              <a:buNone/>
            </a:pPr>
            <a:endParaRPr lang="en-GB" sz="1800" dirty="0"/>
          </a:p>
          <a:p>
            <a:pPr marL="179387" lvl="1" indent="0">
              <a:buNone/>
            </a:pPr>
            <a:r>
              <a:rPr lang="en-GB" sz="1800" dirty="0"/>
              <a:t>Business project team </a:t>
            </a:r>
          </a:p>
          <a:p>
            <a:pPr lvl="1"/>
            <a:r>
              <a:rPr lang="en-GB" sz="1800" dirty="0"/>
              <a:t>Jerome Selinger </a:t>
            </a:r>
          </a:p>
          <a:p>
            <a:pPr lvl="1"/>
            <a:r>
              <a:rPr lang="en-GB" sz="1800" dirty="0"/>
              <a:t>Niharika Choudhary </a:t>
            </a:r>
          </a:p>
          <a:p>
            <a:pPr lvl="1"/>
            <a:r>
              <a:rPr lang="en-GB" sz="1800" dirty="0"/>
              <a:t>Alexandra Gruggett </a:t>
            </a:r>
          </a:p>
          <a:p>
            <a:pPr lvl="1"/>
            <a:endParaRPr lang="en-GB" dirty="0"/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2400E6-95CC-6B4E-B594-65EEC4AF1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ID Content Management System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EC425A-F166-1348-A63C-DD509416D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2</a:t>
            </a:fld>
            <a:endParaRPr lang="en-GB" dirty="0"/>
          </a:p>
        </p:txBody>
      </p:sp>
      <p:sp>
        <p:nvSpPr>
          <p:cNvPr id="8" name="Text Placeholder 20">
            <a:extLst>
              <a:ext uri="{FF2B5EF4-FFF2-40B4-BE49-F238E27FC236}">
                <a16:creationId xmlns:a16="http://schemas.microsoft.com/office/drawing/2014/main" id="{C53DFF71-27AF-4FA4-90EE-540C7337A50A}"/>
              </a:ext>
            </a:extLst>
          </p:cNvPr>
          <p:cNvSpPr txBox="1">
            <a:spLocks/>
          </p:cNvSpPr>
          <p:nvPr/>
        </p:nvSpPr>
        <p:spPr>
          <a:xfrm>
            <a:off x="6542762" y="1390295"/>
            <a:ext cx="5119174" cy="484605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180975" indent="-180975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600" b="0" i="0" kern="1200">
                <a:solidFill>
                  <a:schemeClr val="tx1"/>
                </a:solidFill>
                <a:latin typeface="Precisely Light" pitchFamily="2" charset="0"/>
                <a:ea typeface="+mn-ea"/>
                <a:cs typeface="+mn-cs"/>
              </a:defRPr>
            </a:lvl1pPr>
            <a:lvl2pPr marL="358775" indent="-1793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400" b="0" i="0" kern="1200">
                <a:solidFill>
                  <a:schemeClr val="tx1"/>
                </a:solidFill>
                <a:latin typeface="Precisely Light" pitchFamily="2" charset="0"/>
                <a:ea typeface="+mn-ea"/>
                <a:cs typeface="+mn-cs"/>
              </a:defRPr>
            </a:lvl2pPr>
            <a:lvl3pPr marL="539750" indent="-1793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200" b="0" i="0" kern="1200">
                <a:solidFill>
                  <a:schemeClr val="tx1"/>
                </a:solidFill>
                <a:latin typeface="Precisely Light" pitchFamily="2" charset="0"/>
                <a:ea typeface="+mn-ea"/>
                <a:cs typeface="+mn-cs"/>
              </a:defRPr>
            </a:lvl3pPr>
            <a:lvl4pPr marL="719138" indent="-1793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100" b="0" i="0" kern="1200">
                <a:solidFill>
                  <a:schemeClr val="tx1"/>
                </a:solidFill>
                <a:latin typeface="Precisely Light" pitchFamily="2" charset="0"/>
                <a:ea typeface="+mn-ea"/>
                <a:cs typeface="+mn-cs"/>
              </a:defRPr>
            </a:lvl4pPr>
            <a:lvl5pPr marL="898525" indent="-1793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1100" b="0" i="0" kern="1200">
                <a:solidFill>
                  <a:schemeClr val="tx1"/>
                </a:solidFill>
                <a:latin typeface="Precisely Light" pitchFamily="2" charset="0"/>
                <a:ea typeface="+mn-ea"/>
                <a:cs typeface="+mn-cs"/>
              </a:defRPr>
            </a:lvl5pPr>
            <a:lvl6pPr marL="1079500" marR="0" indent="-179388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 sz="1000" b="0" i="0" kern="1200">
                <a:solidFill>
                  <a:schemeClr val="tx1"/>
                </a:solidFill>
                <a:latin typeface="Precisely Light" pitchFamily="2" charset="0"/>
                <a:ea typeface="+mn-ea"/>
                <a:cs typeface="+mn-cs"/>
              </a:defRPr>
            </a:lvl6pPr>
            <a:lvl7pPr marL="1258888" indent="-1793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sz="900" b="0" i="0" kern="1200">
                <a:solidFill>
                  <a:schemeClr val="tx1"/>
                </a:solidFill>
                <a:latin typeface="Precisely Light" pitchFamily="2" charset="0"/>
                <a:ea typeface="+mn-ea"/>
                <a:cs typeface="+mn-cs"/>
              </a:defRPr>
            </a:lvl7pPr>
            <a:lvl8pPr marL="1439863" indent="-17938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tabLst/>
              <a:defRPr lang="en-GB" sz="800" b="0" i="0" kern="1200">
                <a:solidFill>
                  <a:schemeClr val="tx1"/>
                </a:solidFill>
                <a:latin typeface="Precisely Light" pitchFamily="2" charset="0"/>
                <a:ea typeface="+mn-ea"/>
                <a:cs typeface="+mn-cs"/>
              </a:defRPr>
            </a:lvl8pPr>
            <a:lvl9pPr marL="1619250" marR="0" indent="-179388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 lang="en-GB" sz="700" b="0" i="0" kern="1200">
                <a:solidFill>
                  <a:schemeClr val="tx1"/>
                </a:solidFill>
                <a:latin typeface="Precisely Light" pitchFamily="2" charset="0"/>
                <a:ea typeface="+mn-ea"/>
                <a:cs typeface="+mn-cs"/>
              </a:defRPr>
            </a:lvl9pPr>
          </a:lstStyle>
          <a:p>
            <a:pPr marL="179387" lvl="1" indent="0">
              <a:buFont typeface="Arial" panose="020B0604020202020204" pitchFamily="34" charset="0"/>
              <a:buNone/>
            </a:pPr>
            <a:r>
              <a:rPr lang="en-US" sz="1800" b="1" dirty="0">
                <a:latin typeface="+mj-lt"/>
              </a:rPr>
              <a:t>Key Stakeholders </a:t>
            </a:r>
          </a:p>
          <a:p>
            <a:pPr marL="179387" lvl="1" indent="0">
              <a:buFont typeface="Arial" panose="020B0604020202020204" pitchFamily="34" charset="0"/>
              <a:buNone/>
            </a:pPr>
            <a:r>
              <a:rPr lang="en-GB" sz="1800" dirty="0"/>
              <a:t>Executive Leadership</a:t>
            </a:r>
          </a:p>
          <a:p>
            <a:pPr lvl="1"/>
            <a:r>
              <a:rPr lang="en-US" sz="1600" dirty="0"/>
              <a:t>Tendü Yoğurtçu </a:t>
            </a:r>
          </a:p>
          <a:p>
            <a:pPr marL="179387" lvl="1" indent="0">
              <a:buFont typeface="Arial" panose="020B0604020202020204" pitchFamily="34" charset="0"/>
              <a:buNone/>
            </a:pPr>
            <a:endParaRPr lang="en-GB" sz="1800" dirty="0"/>
          </a:p>
          <a:p>
            <a:pPr marL="179387" lvl="1" indent="0">
              <a:buFont typeface="Arial" panose="020B0604020202020204" pitchFamily="34" charset="0"/>
              <a:buNone/>
            </a:pPr>
            <a:r>
              <a:rPr lang="en-GB" sz="1800" dirty="0"/>
              <a:t>Business Sponsor </a:t>
            </a:r>
          </a:p>
          <a:p>
            <a:pPr lvl="1"/>
            <a:r>
              <a:rPr lang="en-GB" sz="1800" dirty="0"/>
              <a:t>Mary Lieser</a:t>
            </a: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8577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8F4035F-5C4D-634A-BE73-4F1C5E0FB8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CCMS Baseline Comparisons 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3B7AE2E-F724-2944-9884-A99B832348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7886027"/>
              </p:ext>
            </p:extLst>
          </p:nvPr>
        </p:nvGraphicFramePr>
        <p:xfrm>
          <a:off x="411846" y="1325038"/>
          <a:ext cx="11250090" cy="49629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35994">
                  <a:extLst>
                    <a:ext uri="{9D8B030D-6E8A-4147-A177-3AD203B41FA5}">
                      <a16:colId xmlns:a16="http://schemas.microsoft.com/office/drawing/2014/main" val="169349301"/>
                    </a:ext>
                  </a:extLst>
                </a:gridCol>
                <a:gridCol w="2007240">
                  <a:extLst>
                    <a:ext uri="{9D8B030D-6E8A-4147-A177-3AD203B41FA5}">
                      <a16:colId xmlns:a16="http://schemas.microsoft.com/office/drawing/2014/main" val="2157224443"/>
                    </a:ext>
                  </a:extLst>
                </a:gridCol>
                <a:gridCol w="2098941">
                  <a:extLst>
                    <a:ext uri="{9D8B030D-6E8A-4147-A177-3AD203B41FA5}">
                      <a16:colId xmlns:a16="http://schemas.microsoft.com/office/drawing/2014/main" val="44844735"/>
                    </a:ext>
                  </a:extLst>
                </a:gridCol>
                <a:gridCol w="2098941">
                  <a:extLst>
                    <a:ext uri="{9D8B030D-6E8A-4147-A177-3AD203B41FA5}">
                      <a16:colId xmlns:a16="http://schemas.microsoft.com/office/drawing/2014/main" val="3661298389"/>
                    </a:ext>
                  </a:extLst>
                </a:gridCol>
                <a:gridCol w="2021179">
                  <a:extLst>
                    <a:ext uri="{9D8B030D-6E8A-4147-A177-3AD203B41FA5}">
                      <a16:colId xmlns:a16="http://schemas.microsoft.com/office/drawing/2014/main" val="2320392032"/>
                    </a:ext>
                  </a:extLst>
                </a:gridCol>
                <a:gridCol w="1687795">
                  <a:extLst>
                    <a:ext uri="{9D8B030D-6E8A-4147-A177-3AD203B41FA5}">
                      <a16:colId xmlns:a16="http://schemas.microsoft.com/office/drawing/2014/main" val="971466925"/>
                    </a:ext>
                  </a:extLst>
                </a:gridCol>
              </a:tblGrid>
              <a:tr h="486790">
                <a:tc>
                  <a:txBody>
                    <a:bodyPr/>
                    <a:lstStyle/>
                    <a:p>
                      <a:r>
                        <a:rPr lang="en-US" sz="1400" b="0" i="0" dirty="0">
                          <a:solidFill>
                            <a:schemeClr val="bg1"/>
                          </a:solidFill>
                          <a:latin typeface="Precisely" pitchFamily="2" charset="0"/>
                        </a:rPr>
                        <a:t>CCMS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 err="1">
                          <a:solidFill>
                            <a:schemeClr val="bg1"/>
                          </a:solidFill>
                        </a:rPr>
                        <a:t>Vasont</a:t>
                      </a:r>
                      <a:r>
                        <a:rPr lang="en-US" sz="1600" b="1" dirty="0">
                          <a:solidFill>
                            <a:schemeClr val="bg1"/>
                          </a:solidFill>
                        </a:rPr>
                        <a:t> Inspire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 err="1">
                          <a:solidFill>
                            <a:schemeClr val="bg1"/>
                          </a:solidFill>
                        </a:rPr>
                        <a:t>Intuillion</a:t>
                      </a:r>
                      <a:r>
                        <a:rPr lang="en-US" sz="1600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600" b="1" dirty="0" err="1">
                          <a:solidFill>
                            <a:schemeClr val="bg1"/>
                          </a:solidFill>
                        </a:rPr>
                        <a:t>DITAToo</a:t>
                      </a:r>
                      <a:endParaRPr 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bg1"/>
                          </a:solidFill>
                        </a:rPr>
                        <a:t>Dakota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 err="1">
                          <a:solidFill>
                            <a:schemeClr val="bg1"/>
                          </a:solidFill>
                        </a:rPr>
                        <a:t>IXIASoft</a:t>
                      </a:r>
                      <a:r>
                        <a:rPr lang="en-US" sz="1600" b="1" dirty="0">
                          <a:solidFill>
                            <a:schemeClr val="bg1"/>
                          </a:solidFill>
                        </a:rPr>
                        <a:t> DITA CMS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 err="1">
                          <a:solidFill>
                            <a:schemeClr val="bg1"/>
                          </a:solidFill>
                        </a:rPr>
                        <a:t>Bluestream</a:t>
                      </a:r>
                      <a:r>
                        <a:rPr lang="en-US" sz="1600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1600" b="1" dirty="0" err="1">
                          <a:solidFill>
                            <a:schemeClr val="bg1"/>
                          </a:solidFill>
                        </a:rPr>
                        <a:t>XDocs</a:t>
                      </a:r>
                      <a:endParaRPr 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0094765"/>
                  </a:ext>
                </a:extLst>
              </a:tr>
              <a:tr h="486790">
                <a:tc>
                  <a:txBody>
                    <a:bodyPr/>
                    <a:lstStyle/>
                    <a:p>
                      <a:r>
                        <a:rPr lang="en-US" sz="1200" dirty="0"/>
                        <a:t>Summary</a:t>
                      </a:r>
                    </a:p>
                  </a:txBody>
                  <a:tcPr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200" dirty="0"/>
                        <a:t>DITA and translation integrated solution with robust publication options</a:t>
                      </a:r>
                    </a:p>
                  </a:txBody>
                  <a:tcPr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200" dirty="0"/>
                        <a:t>Full DITA solution with focus on integrating non-DITA source materials and intuitive editing</a:t>
                      </a:r>
                    </a:p>
                  </a:txBody>
                  <a:tcPr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200" dirty="0"/>
                        <a:t>Software Integrator that implements a CCMS</a:t>
                      </a:r>
                    </a:p>
                  </a:txBody>
                  <a:tcPr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200" dirty="0"/>
                        <a:t>Full service DITA solution with omnichannel publication capabilities</a:t>
                      </a:r>
                    </a:p>
                  </a:txBody>
                  <a:tcPr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DITA content solution with high technical extensibility</a:t>
                      </a:r>
                    </a:p>
                  </a:txBody>
                  <a:tcPr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171877"/>
                  </a:ext>
                </a:extLst>
              </a:tr>
              <a:tr h="486790">
                <a:tc>
                  <a:txBody>
                    <a:bodyPr/>
                    <a:lstStyle/>
                    <a:p>
                      <a:r>
                        <a:rPr lang="en-US" sz="1200"/>
                        <a:t>Tool integrations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FrameMaker, </a:t>
                      </a:r>
                      <a:r>
                        <a:rPr lang="en-US" sz="1200" dirty="0" err="1"/>
                        <a:t>oXygen</a:t>
                      </a:r>
                      <a:endParaRPr lang="en-US" sz="1200" dirty="0"/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oXygen</a:t>
                      </a:r>
                      <a:r>
                        <a:rPr lang="en-US" sz="1200" dirty="0"/>
                        <a:t>, FrameMaker, MS Word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oXygen</a:t>
                      </a:r>
                      <a:r>
                        <a:rPr lang="en-US" sz="1200" dirty="0"/>
                        <a:t>, Trados, Google Docs, Salesforce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oXygen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XMetal</a:t>
                      </a:r>
                      <a:endParaRPr lang="en-US" sz="1200" dirty="0"/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oXygen</a:t>
                      </a:r>
                      <a:r>
                        <a:rPr lang="en-US" sz="1200" dirty="0"/>
                        <a:t>, Simply XML (Word), FrameMaker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9734277"/>
                  </a:ext>
                </a:extLst>
              </a:tr>
              <a:tr h="486790">
                <a:tc>
                  <a:txBody>
                    <a:bodyPr/>
                    <a:lstStyle/>
                    <a:p>
                      <a:r>
                        <a:rPr lang="en-US" sz="1200"/>
                        <a:t>Publication POCs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HTML5, PDF, CHM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HTML5, PDF, </a:t>
                      </a:r>
                      <a:r>
                        <a:rPr lang="en-US" sz="1200" dirty="0" err="1"/>
                        <a:t>FluidTopics</a:t>
                      </a:r>
                      <a:r>
                        <a:rPr lang="en-US" sz="1200" dirty="0"/>
                        <a:t>, Salesforce, </a:t>
                      </a:r>
                      <a:r>
                        <a:rPr lang="en-US" sz="1200" dirty="0" err="1"/>
                        <a:t>NetGear</a:t>
                      </a:r>
                      <a:r>
                        <a:rPr lang="en-US" sz="1200" dirty="0"/>
                        <a:t>, CHM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dirty="0"/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HTML5, PDF, SAP, AMD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Salesforce, HTML5, PDF, JIRA, </a:t>
                      </a:r>
                      <a:r>
                        <a:rPr lang="en-US" sz="12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XTM (translation), </a:t>
                      </a:r>
                      <a:endParaRPr lang="en-US" sz="1200" dirty="0"/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4030605"/>
                  </a:ext>
                </a:extLst>
              </a:tr>
              <a:tr h="486790">
                <a:tc>
                  <a:txBody>
                    <a:bodyPr/>
                    <a:lstStyle/>
                    <a:p>
                      <a:r>
                        <a:rPr lang="en-US" sz="1200"/>
                        <a:t>License structure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Per seat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Per seat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Floating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Floating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5246169"/>
                  </a:ext>
                </a:extLst>
              </a:tr>
              <a:tr h="486790">
                <a:tc>
                  <a:txBody>
                    <a:bodyPr/>
                    <a:lstStyle/>
                    <a:p>
                      <a:r>
                        <a:rPr lang="en-US" sz="1200"/>
                        <a:t>Training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Included with support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Separate (1500 euro per day= 8 hours)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Separate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Included with support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7003510"/>
                  </a:ext>
                </a:extLst>
              </a:tr>
              <a:tr h="486790">
                <a:tc>
                  <a:txBody>
                    <a:bodyPr/>
                    <a:lstStyle/>
                    <a:p>
                      <a:r>
                        <a:rPr lang="en-US" sz="1200" dirty="0"/>
                        <a:t>Initial costs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+mn-lt"/>
                        </a:rPr>
                        <a:t>$75,168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+mn-lt"/>
                        </a:rPr>
                        <a:t>$55,648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 b="0" dirty="0">
                        <a:latin typeface="+mn-lt"/>
                      </a:endParaRP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+mn-lt"/>
                        </a:rPr>
                        <a:t>$190,080 (up to $247880 optional)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+mn-lt"/>
                        </a:rPr>
                        <a:t>$137,634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3688277"/>
                  </a:ext>
                </a:extLst>
              </a:tr>
              <a:tr h="486790">
                <a:tc>
                  <a:txBody>
                    <a:bodyPr/>
                    <a:lstStyle/>
                    <a:p>
                      <a:r>
                        <a:rPr lang="en-US" sz="1200" dirty="0"/>
                        <a:t>Ongoing annual costs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+mn-lt"/>
                        </a:rPr>
                        <a:t>$62,748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+mn-lt"/>
                        </a:rPr>
                        <a:t>$40,648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 b="0" dirty="0">
                        <a:latin typeface="+mn-lt"/>
                      </a:endParaRP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+mn-lt"/>
                        </a:rPr>
                        <a:t>$110,880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latin typeface="+mn-lt"/>
                        </a:rPr>
                        <a:t>$125,250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3525039"/>
                  </a:ext>
                </a:extLst>
              </a:tr>
              <a:tr h="486790">
                <a:tc>
                  <a:txBody>
                    <a:bodyPr/>
                    <a:lstStyle/>
                    <a:p>
                      <a:r>
                        <a:rPr lang="en-US" sz="1200" dirty="0"/>
                        <a:t>Partners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Azure, Adobe, </a:t>
                      </a:r>
                      <a:r>
                        <a:rPr lang="en-US" sz="12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oXygen</a:t>
                      </a:r>
                      <a:endParaRPr lang="en-US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2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Google Cloud, SSL, Adobe, </a:t>
                      </a:r>
                      <a:r>
                        <a:rPr lang="en-US" sz="12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oXygen</a:t>
                      </a:r>
                      <a:endParaRPr lang="en-US" sz="12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2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Google Docs, S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AWS?, </a:t>
                      </a:r>
                      <a:r>
                        <a:rPr lang="en-US" sz="1200" dirty="0" err="1"/>
                        <a:t>oXygen</a:t>
                      </a:r>
                      <a:endParaRPr lang="en-US" sz="1200" dirty="0"/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2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AWS, Adobe, </a:t>
                      </a:r>
                      <a:r>
                        <a:rPr lang="en-US" sz="12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oXygen</a:t>
                      </a:r>
                      <a:endParaRPr lang="en-US" sz="12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1376537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8CEAFB-1497-6645-922B-53D7B4C4D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ID Content Management System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EAA70A-A993-1345-A4DE-E2116076A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66772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8F4035F-5C4D-634A-BE73-4F1C5E0FB8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graphicFrame>
        <p:nvGraphicFramePr>
          <p:cNvPr id="15" name="Content Placeholder 11">
            <a:extLst>
              <a:ext uri="{FF2B5EF4-FFF2-40B4-BE49-F238E27FC236}">
                <a16:creationId xmlns:a16="http://schemas.microsoft.com/office/drawing/2014/main" id="{DEFF065E-8894-4C47-9EF0-C222404604C2}"/>
              </a:ext>
            </a:extLst>
          </p:cNvPr>
          <p:cNvGraphicFramePr>
            <a:graphicFrameLocks/>
          </p:cNvGraphicFramePr>
          <p:nvPr/>
        </p:nvGraphicFramePr>
        <p:xfrm>
          <a:off x="618566" y="1551990"/>
          <a:ext cx="10650070" cy="417940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405276">
                  <a:extLst>
                    <a:ext uri="{9D8B030D-6E8A-4147-A177-3AD203B41FA5}">
                      <a16:colId xmlns:a16="http://schemas.microsoft.com/office/drawing/2014/main" val="3454297237"/>
                    </a:ext>
                  </a:extLst>
                </a:gridCol>
                <a:gridCol w="344285">
                  <a:extLst>
                    <a:ext uri="{9D8B030D-6E8A-4147-A177-3AD203B41FA5}">
                      <a16:colId xmlns:a16="http://schemas.microsoft.com/office/drawing/2014/main" val="172549635"/>
                    </a:ext>
                  </a:extLst>
                </a:gridCol>
                <a:gridCol w="2405276">
                  <a:extLst>
                    <a:ext uri="{9D8B030D-6E8A-4147-A177-3AD203B41FA5}">
                      <a16:colId xmlns:a16="http://schemas.microsoft.com/office/drawing/2014/main" val="900950938"/>
                    </a:ext>
                  </a:extLst>
                </a:gridCol>
                <a:gridCol w="344285">
                  <a:extLst>
                    <a:ext uri="{9D8B030D-6E8A-4147-A177-3AD203B41FA5}">
                      <a16:colId xmlns:a16="http://schemas.microsoft.com/office/drawing/2014/main" val="3816256020"/>
                    </a:ext>
                  </a:extLst>
                </a:gridCol>
                <a:gridCol w="2402902">
                  <a:extLst>
                    <a:ext uri="{9D8B030D-6E8A-4147-A177-3AD203B41FA5}">
                      <a16:colId xmlns:a16="http://schemas.microsoft.com/office/drawing/2014/main" val="3222138413"/>
                    </a:ext>
                  </a:extLst>
                </a:gridCol>
                <a:gridCol w="345144">
                  <a:extLst>
                    <a:ext uri="{9D8B030D-6E8A-4147-A177-3AD203B41FA5}">
                      <a16:colId xmlns:a16="http://schemas.microsoft.com/office/drawing/2014/main" val="2055355288"/>
                    </a:ext>
                  </a:extLst>
                </a:gridCol>
                <a:gridCol w="2402902">
                  <a:extLst>
                    <a:ext uri="{9D8B030D-6E8A-4147-A177-3AD203B41FA5}">
                      <a16:colId xmlns:a16="http://schemas.microsoft.com/office/drawing/2014/main" val="1281854150"/>
                    </a:ext>
                  </a:extLst>
                </a:gridCol>
              </a:tblGrid>
              <a:tr h="639880"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>
                          <a:latin typeface="Precisely Light" pitchFamily="2" charset="0"/>
                        </a:rPr>
                        <a:t>Investment Segment</a:t>
                      </a:r>
                    </a:p>
                  </a:txBody>
                  <a:tcPr marL="144000" marR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400" b="0" i="0" dirty="0">
                        <a:latin typeface="Precisely Light" pitchFamily="2" charset="0"/>
                      </a:endParaRPr>
                    </a:p>
                  </a:txBody>
                  <a:tcPr marL="144000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>
                          <a:latin typeface="Precisely Light" pitchFamily="2" charset="0"/>
                        </a:rPr>
                        <a:t>Next 3 </a:t>
                      </a:r>
                      <a:br>
                        <a:rPr lang="en-US" sz="1400" b="0" i="0" dirty="0">
                          <a:latin typeface="Precisely Light" pitchFamily="2" charset="0"/>
                        </a:rPr>
                      </a:br>
                      <a:r>
                        <a:rPr lang="en-US" sz="1400" b="0" i="0" dirty="0">
                          <a:latin typeface="Precisely Light" pitchFamily="2" charset="0"/>
                        </a:rPr>
                        <a:t>months (Q?)</a:t>
                      </a:r>
                    </a:p>
                  </a:txBody>
                  <a:tcPr marL="144000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400" b="0" i="0" dirty="0">
                        <a:latin typeface="Precisely Light" pitchFamily="2" charset="0"/>
                      </a:endParaRPr>
                    </a:p>
                  </a:txBody>
                  <a:tcPr marL="144000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>
                          <a:latin typeface="Precisely Light" pitchFamily="2" charset="0"/>
                        </a:rPr>
                        <a:t>Next 3-6 </a:t>
                      </a:r>
                      <a:br>
                        <a:rPr lang="en-US" sz="1400" b="0" i="0" dirty="0">
                          <a:latin typeface="Precisely Light" pitchFamily="2" charset="0"/>
                        </a:rPr>
                      </a:br>
                      <a:r>
                        <a:rPr lang="en-US" sz="1400" b="0" i="0" dirty="0">
                          <a:latin typeface="Precisely Light" pitchFamily="2" charset="0"/>
                        </a:rPr>
                        <a:t>months (Q?)</a:t>
                      </a:r>
                    </a:p>
                  </a:txBody>
                  <a:tcPr marL="144000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400" b="0" i="0" dirty="0">
                        <a:latin typeface="Precisely Light" pitchFamily="2" charset="0"/>
                      </a:endParaRPr>
                    </a:p>
                  </a:txBody>
                  <a:tcPr marL="144000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>
                          <a:latin typeface="Precisely Light" pitchFamily="2" charset="0"/>
                        </a:rPr>
                        <a:t>Next 6-12 </a:t>
                      </a:r>
                      <a:br>
                        <a:rPr lang="en-US" sz="1400" b="0" i="0" dirty="0">
                          <a:latin typeface="Precisely Light" pitchFamily="2" charset="0"/>
                        </a:rPr>
                      </a:br>
                      <a:r>
                        <a:rPr lang="en-US" sz="1400" b="0" i="0" dirty="0">
                          <a:latin typeface="Precisely Light" pitchFamily="2" charset="0"/>
                        </a:rPr>
                        <a:t>months</a:t>
                      </a:r>
                    </a:p>
                  </a:txBody>
                  <a:tcPr marL="144000" marR="0"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2015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kern="1200" dirty="0">
                          <a:solidFill>
                            <a:schemeClr val="bg1"/>
                          </a:solidFill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Precisely Data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kern="1200" dirty="0">
                        <a:solidFill>
                          <a:schemeClr val="bg1"/>
                        </a:solidFill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Product Statistics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/>
                        </a:rPr>
                        <a:t>Execute </a:t>
                      </a:r>
                      <a:r>
                        <a:rPr lang="en-US" sz="1200" b="0" i="0" kern="1200" dirty="0">
                          <a:solidFill>
                            <a:schemeClr val="bg1"/>
                          </a:solidFill>
                          <a:effectLst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Interoperability Plan</a:t>
                      </a: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r>
                        <a:rPr lang="en-US" sz="1200" b="0" i="0" dirty="0">
                          <a:solidFill>
                            <a:schemeClr val="bg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  <a:t>Expand </a:t>
                      </a:r>
                      <a:r>
                        <a:rPr lang="en-US" sz="1200" b="0" i="0" dirty="0" err="1">
                          <a:solidFill>
                            <a:schemeClr val="bg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  <a:t>Geoenrichment</a:t>
                      </a:r>
                      <a:r>
                        <a:rPr lang="en-US" sz="1200" b="0" i="0" dirty="0">
                          <a:solidFill>
                            <a:schemeClr val="bg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  <a:t> </a:t>
                      </a:r>
                      <a:br>
                        <a:rPr lang="en-US" sz="1200" b="0" i="0" dirty="0">
                          <a:solidFill>
                            <a:schemeClr val="bg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</a:br>
                      <a:r>
                        <a:rPr lang="en-US" sz="1200" b="0" i="0" dirty="0">
                          <a:solidFill>
                            <a:schemeClr val="bg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  <a:t>delivery coverage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3689694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kern="1200" dirty="0">
                          <a:solidFill>
                            <a:schemeClr val="bg1"/>
                          </a:solidFill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Precisely Addresses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kern="1200" dirty="0">
                        <a:solidFill>
                          <a:schemeClr val="bg1"/>
                        </a:solidFill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endParaRPr lang="en-US" sz="1200" b="0" i="0" dirty="0">
                        <a:solidFill>
                          <a:schemeClr val="bg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9820298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strike="noStrike" kern="1200" dirty="0">
                          <a:solidFill>
                            <a:schemeClr val="bg1"/>
                          </a:solidFill>
                          <a:latin typeface="Precisely Light" pitchFamily="2" charset="0"/>
                          <a:ea typeface="+mn-ea"/>
                          <a:cs typeface="Calibri Light"/>
                        </a:rPr>
                        <a:t>Precisely Streets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strike="noStrike" kern="1200" dirty="0">
                        <a:solidFill>
                          <a:schemeClr val="bg1"/>
                        </a:solidFill>
                        <a:latin typeface="Precisely Light" pitchFamily="2" charset="0"/>
                        <a:ea typeface="+mn-ea"/>
                        <a:cs typeface="Calibri Light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kern="1200" dirty="0">
                        <a:solidFill>
                          <a:schemeClr val="bg1"/>
                        </a:solidFill>
                        <a:latin typeface="Precisely Light" pitchFamily="2" charset="0"/>
                        <a:ea typeface="+mn-ea"/>
                        <a:cs typeface="Calibri Light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kern="1200" dirty="0">
                        <a:solidFill>
                          <a:schemeClr val="bg1"/>
                        </a:solidFill>
                        <a:latin typeface="Precisely Light" pitchFamily="2" charset="0"/>
                        <a:ea typeface="+mn-ea"/>
                        <a:cs typeface="Calibri Light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spcAft>
                          <a:spcPts val="0"/>
                        </a:spcAft>
                        <a:buFontTx/>
                        <a:buNone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spcAft>
                          <a:spcPts val="0"/>
                        </a:spcAft>
                        <a:buFontTx/>
                        <a:buNone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b="0" i="0" dirty="0">
                        <a:solidFill>
                          <a:schemeClr val="bg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5576936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strike="noStrike" kern="1200" dirty="0">
                          <a:solidFill>
                            <a:schemeClr val="bg1"/>
                          </a:solidFill>
                          <a:latin typeface="Precisely Light" pitchFamily="2" charset="0"/>
                          <a:ea typeface="+mn-ea"/>
                          <a:cs typeface="Calibri Light"/>
                        </a:rPr>
                        <a:t>Precisely Points of Interest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strike="noStrike" kern="1200" dirty="0">
                        <a:solidFill>
                          <a:schemeClr val="bg1"/>
                        </a:solidFill>
                        <a:latin typeface="Precisely Light" pitchFamily="2" charset="0"/>
                        <a:ea typeface="+mn-ea"/>
                        <a:cs typeface="Calibri Light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endParaRPr lang="en-US" sz="1200" b="0" i="0" dirty="0">
                        <a:solidFill>
                          <a:schemeClr val="bg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9202059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kern="1200" dirty="0">
                          <a:solidFill>
                            <a:schemeClr val="bg1"/>
                          </a:solidFill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Precisely Boundaries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kern="1200" dirty="0">
                        <a:solidFill>
                          <a:schemeClr val="bg1"/>
                        </a:solidFill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endParaRPr lang="en-US" sz="1200" b="0" i="0" dirty="0">
                        <a:solidFill>
                          <a:schemeClr val="bg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0746273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kern="1200" dirty="0">
                          <a:solidFill>
                            <a:schemeClr val="bg1"/>
                          </a:solidFill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Precisely Demographics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kern="1200" dirty="0">
                        <a:solidFill>
                          <a:schemeClr val="bg1"/>
                        </a:solidFill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Psyte</a:t>
                      </a: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 US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First release of Dynamic Demographics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endParaRPr lang="en-US" sz="1200" b="0" i="0" dirty="0">
                        <a:solidFill>
                          <a:schemeClr val="bg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7810863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07AFB8-FEDC-FC4D-A335-CCD88200E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name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1900FB-8F5B-4643-9E23-ACDEFA40B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300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8F4035F-5C4D-634A-BE73-4F1C5E0FB8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graphicFrame>
        <p:nvGraphicFramePr>
          <p:cNvPr id="15" name="Content Placeholder 11">
            <a:extLst>
              <a:ext uri="{FF2B5EF4-FFF2-40B4-BE49-F238E27FC236}">
                <a16:creationId xmlns:a16="http://schemas.microsoft.com/office/drawing/2014/main" id="{DEFF065E-8894-4C47-9EF0-C222404604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380366"/>
              </p:ext>
            </p:extLst>
          </p:nvPr>
        </p:nvGraphicFramePr>
        <p:xfrm>
          <a:off x="618566" y="1551990"/>
          <a:ext cx="10650070" cy="417940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405276">
                  <a:extLst>
                    <a:ext uri="{9D8B030D-6E8A-4147-A177-3AD203B41FA5}">
                      <a16:colId xmlns:a16="http://schemas.microsoft.com/office/drawing/2014/main" val="3454297237"/>
                    </a:ext>
                  </a:extLst>
                </a:gridCol>
                <a:gridCol w="344285">
                  <a:extLst>
                    <a:ext uri="{9D8B030D-6E8A-4147-A177-3AD203B41FA5}">
                      <a16:colId xmlns:a16="http://schemas.microsoft.com/office/drawing/2014/main" val="172549635"/>
                    </a:ext>
                  </a:extLst>
                </a:gridCol>
                <a:gridCol w="2405276">
                  <a:extLst>
                    <a:ext uri="{9D8B030D-6E8A-4147-A177-3AD203B41FA5}">
                      <a16:colId xmlns:a16="http://schemas.microsoft.com/office/drawing/2014/main" val="900950938"/>
                    </a:ext>
                  </a:extLst>
                </a:gridCol>
                <a:gridCol w="344285">
                  <a:extLst>
                    <a:ext uri="{9D8B030D-6E8A-4147-A177-3AD203B41FA5}">
                      <a16:colId xmlns:a16="http://schemas.microsoft.com/office/drawing/2014/main" val="3816256020"/>
                    </a:ext>
                  </a:extLst>
                </a:gridCol>
                <a:gridCol w="2402902">
                  <a:extLst>
                    <a:ext uri="{9D8B030D-6E8A-4147-A177-3AD203B41FA5}">
                      <a16:colId xmlns:a16="http://schemas.microsoft.com/office/drawing/2014/main" val="3222138413"/>
                    </a:ext>
                  </a:extLst>
                </a:gridCol>
                <a:gridCol w="345144">
                  <a:extLst>
                    <a:ext uri="{9D8B030D-6E8A-4147-A177-3AD203B41FA5}">
                      <a16:colId xmlns:a16="http://schemas.microsoft.com/office/drawing/2014/main" val="2055355288"/>
                    </a:ext>
                  </a:extLst>
                </a:gridCol>
                <a:gridCol w="2402902">
                  <a:extLst>
                    <a:ext uri="{9D8B030D-6E8A-4147-A177-3AD203B41FA5}">
                      <a16:colId xmlns:a16="http://schemas.microsoft.com/office/drawing/2014/main" val="1281854150"/>
                    </a:ext>
                  </a:extLst>
                </a:gridCol>
              </a:tblGrid>
              <a:tr h="639880"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>
                          <a:latin typeface="Precisely Light" pitchFamily="2" charset="0"/>
                        </a:rPr>
                        <a:t>Investment Segment</a:t>
                      </a:r>
                    </a:p>
                  </a:txBody>
                  <a:tcPr marL="144000" marR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400" b="0" i="0" dirty="0">
                        <a:latin typeface="Precisely Light" pitchFamily="2" charset="0"/>
                      </a:endParaRPr>
                    </a:p>
                  </a:txBody>
                  <a:tcPr marL="144000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>
                          <a:latin typeface="Precisely Light" pitchFamily="2" charset="0"/>
                        </a:rPr>
                        <a:t>Next 3 </a:t>
                      </a:r>
                      <a:br>
                        <a:rPr lang="en-US" sz="1400" b="0" i="0" dirty="0">
                          <a:latin typeface="Precisely Light" pitchFamily="2" charset="0"/>
                        </a:rPr>
                      </a:br>
                      <a:r>
                        <a:rPr lang="en-US" sz="1400" b="0" i="0" dirty="0">
                          <a:latin typeface="Precisely Light" pitchFamily="2" charset="0"/>
                        </a:rPr>
                        <a:t>months (Q?)</a:t>
                      </a:r>
                    </a:p>
                  </a:txBody>
                  <a:tcPr marL="144000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400" b="0" i="0" dirty="0">
                        <a:latin typeface="Precisely Light" pitchFamily="2" charset="0"/>
                      </a:endParaRPr>
                    </a:p>
                  </a:txBody>
                  <a:tcPr marL="144000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>
                          <a:latin typeface="Precisely Light" pitchFamily="2" charset="0"/>
                        </a:rPr>
                        <a:t>Next 3-6 </a:t>
                      </a:r>
                      <a:br>
                        <a:rPr lang="en-US" sz="1400" b="0" i="0" dirty="0">
                          <a:latin typeface="Precisely Light" pitchFamily="2" charset="0"/>
                        </a:rPr>
                      </a:br>
                      <a:r>
                        <a:rPr lang="en-US" sz="1400" b="0" i="0" dirty="0">
                          <a:latin typeface="Precisely Light" pitchFamily="2" charset="0"/>
                        </a:rPr>
                        <a:t>months (Q?)</a:t>
                      </a:r>
                    </a:p>
                  </a:txBody>
                  <a:tcPr marL="144000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400" b="0" i="0" dirty="0">
                        <a:latin typeface="Precisely Light" pitchFamily="2" charset="0"/>
                      </a:endParaRPr>
                    </a:p>
                  </a:txBody>
                  <a:tcPr marL="144000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>
                          <a:latin typeface="Precisely Light" pitchFamily="2" charset="0"/>
                        </a:rPr>
                        <a:t>Next 6-12 </a:t>
                      </a:r>
                      <a:br>
                        <a:rPr lang="en-US" sz="1400" b="0" i="0" dirty="0">
                          <a:latin typeface="Precisely Light" pitchFamily="2" charset="0"/>
                        </a:rPr>
                      </a:br>
                      <a:r>
                        <a:rPr lang="en-US" sz="1400" b="0" i="0" dirty="0">
                          <a:latin typeface="Precisely Light" pitchFamily="2" charset="0"/>
                        </a:rPr>
                        <a:t>months</a:t>
                      </a:r>
                    </a:p>
                  </a:txBody>
                  <a:tcPr marL="144000" marR="0"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2015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kern="1200" dirty="0">
                          <a:solidFill>
                            <a:schemeClr val="bg1"/>
                          </a:solidFill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Precisely Data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kern="1200" dirty="0">
                        <a:solidFill>
                          <a:schemeClr val="bg1"/>
                        </a:solidFill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Product Statistics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/>
                        </a:rPr>
                        <a:t>Execute </a:t>
                      </a:r>
                      <a:r>
                        <a:rPr lang="en-US" sz="1200" b="0" i="0" kern="1200" dirty="0">
                          <a:solidFill>
                            <a:schemeClr val="bg1"/>
                          </a:solidFill>
                          <a:effectLst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Interoperability Plan</a:t>
                      </a: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r>
                        <a:rPr lang="en-US" sz="1200" b="0" i="0" dirty="0">
                          <a:solidFill>
                            <a:schemeClr val="bg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  <a:t>Expand </a:t>
                      </a:r>
                      <a:r>
                        <a:rPr lang="en-US" sz="1200" b="0" i="0" dirty="0" err="1">
                          <a:solidFill>
                            <a:schemeClr val="bg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  <a:t>Geoenrichment</a:t>
                      </a:r>
                      <a:r>
                        <a:rPr lang="en-US" sz="1200" b="0" i="0" dirty="0">
                          <a:solidFill>
                            <a:schemeClr val="bg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  <a:t> </a:t>
                      </a:r>
                      <a:br>
                        <a:rPr lang="en-US" sz="1200" b="0" i="0" dirty="0">
                          <a:solidFill>
                            <a:schemeClr val="bg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</a:br>
                      <a:r>
                        <a:rPr lang="en-US" sz="1200" b="0" i="0" dirty="0">
                          <a:solidFill>
                            <a:schemeClr val="bg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  <a:t>delivery coverage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3689694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kern="1200" dirty="0">
                          <a:solidFill>
                            <a:schemeClr val="bg1"/>
                          </a:solidFill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Precisely Addresses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kern="1200" dirty="0">
                        <a:solidFill>
                          <a:schemeClr val="bg1"/>
                        </a:solidFill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endParaRPr lang="en-US" sz="1200" b="0" i="0" dirty="0">
                        <a:solidFill>
                          <a:schemeClr val="bg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9820298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strike="noStrike" kern="1200" dirty="0">
                          <a:solidFill>
                            <a:schemeClr val="bg1"/>
                          </a:solidFill>
                          <a:latin typeface="Precisely Light" pitchFamily="2" charset="0"/>
                          <a:ea typeface="+mn-ea"/>
                          <a:cs typeface="Calibri Light"/>
                        </a:rPr>
                        <a:t>Precisely Streets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strike="noStrike" kern="1200" dirty="0">
                        <a:solidFill>
                          <a:schemeClr val="bg1"/>
                        </a:solidFill>
                        <a:latin typeface="Precisely Light" pitchFamily="2" charset="0"/>
                        <a:ea typeface="+mn-ea"/>
                        <a:cs typeface="Calibri Light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kern="1200" dirty="0">
                        <a:solidFill>
                          <a:schemeClr val="bg1"/>
                        </a:solidFill>
                        <a:latin typeface="Precisely Light" pitchFamily="2" charset="0"/>
                        <a:ea typeface="+mn-ea"/>
                        <a:cs typeface="Calibri Light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kern="1200" dirty="0">
                        <a:solidFill>
                          <a:schemeClr val="bg1"/>
                        </a:solidFill>
                        <a:latin typeface="Precisely Light" pitchFamily="2" charset="0"/>
                        <a:ea typeface="+mn-ea"/>
                        <a:cs typeface="Calibri Light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spcAft>
                          <a:spcPts val="0"/>
                        </a:spcAft>
                        <a:buFontTx/>
                        <a:buNone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spcAft>
                          <a:spcPts val="0"/>
                        </a:spcAft>
                        <a:buFontTx/>
                        <a:buNone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b="0" i="0" dirty="0">
                        <a:solidFill>
                          <a:schemeClr val="bg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5576936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strike="noStrike" kern="1200" dirty="0">
                          <a:solidFill>
                            <a:schemeClr val="bg1"/>
                          </a:solidFill>
                          <a:latin typeface="Precisely Light" pitchFamily="2" charset="0"/>
                          <a:ea typeface="+mn-ea"/>
                          <a:cs typeface="Calibri Light"/>
                        </a:rPr>
                        <a:t>Precisely Points of Interest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strike="noStrike" kern="1200" dirty="0">
                        <a:solidFill>
                          <a:schemeClr val="bg1"/>
                        </a:solidFill>
                        <a:latin typeface="Precisely Light" pitchFamily="2" charset="0"/>
                        <a:ea typeface="+mn-ea"/>
                        <a:cs typeface="Calibri Light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endParaRPr lang="en-US" sz="1200" b="0" i="0" dirty="0">
                        <a:solidFill>
                          <a:schemeClr val="bg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9202059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kern="1200" dirty="0">
                          <a:solidFill>
                            <a:schemeClr val="bg1"/>
                          </a:solidFill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Precisely Boundaries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kern="1200" dirty="0">
                        <a:solidFill>
                          <a:schemeClr val="bg1"/>
                        </a:solidFill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endParaRPr lang="en-US" sz="1200" b="0" i="0" dirty="0">
                        <a:solidFill>
                          <a:schemeClr val="bg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0746273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kern="1200" dirty="0">
                          <a:solidFill>
                            <a:schemeClr val="bg1"/>
                          </a:solidFill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Precisely Demographics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kern="1200" dirty="0">
                        <a:solidFill>
                          <a:schemeClr val="bg1"/>
                        </a:solidFill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Psyte</a:t>
                      </a: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 US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First release of Dynamic Demographics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endParaRPr lang="en-US" sz="1200" b="0" i="0" dirty="0">
                        <a:solidFill>
                          <a:schemeClr val="bg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7810863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07AFB8-FEDC-FC4D-A335-CCD88200E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name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1900FB-8F5B-4643-9E23-ACDEFA40B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567323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8F4035F-5C4D-634A-BE73-4F1C5E0FB8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graphicFrame>
        <p:nvGraphicFramePr>
          <p:cNvPr id="15" name="Content Placeholder 11">
            <a:extLst>
              <a:ext uri="{FF2B5EF4-FFF2-40B4-BE49-F238E27FC236}">
                <a16:creationId xmlns:a16="http://schemas.microsoft.com/office/drawing/2014/main" id="{DEFF065E-8894-4C47-9EF0-C222404604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94250504"/>
              </p:ext>
            </p:extLst>
          </p:nvPr>
        </p:nvGraphicFramePr>
        <p:xfrm>
          <a:off x="618566" y="1551990"/>
          <a:ext cx="10650070" cy="417940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405276">
                  <a:extLst>
                    <a:ext uri="{9D8B030D-6E8A-4147-A177-3AD203B41FA5}">
                      <a16:colId xmlns:a16="http://schemas.microsoft.com/office/drawing/2014/main" val="3454297237"/>
                    </a:ext>
                  </a:extLst>
                </a:gridCol>
                <a:gridCol w="344285">
                  <a:extLst>
                    <a:ext uri="{9D8B030D-6E8A-4147-A177-3AD203B41FA5}">
                      <a16:colId xmlns:a16="http://schemas.microsoft.com/office/drawing/2014/main" val="172549635"/>
                    </a:ext>
                  </a:extLst>
                </a:gridCol>
                <a:gridCol w="2405276">
                  <a:extLst>
                    <a:ext uri="{9D8B030D-6E8A-4147-A177-3AD203B41FA5}">
                      <a16:colId xmlns:a16="http://schemas.microsoft.com/office/drawing/2014/main" val="900950938"/>
                    </a:ext>
                  </a:extLst>
                </a:gridCol>
                <a:gridCol w="344285">
                  <a:extLst>
                    <a:ext uri="{9D8B030D-6E8A-4147-A177-3AD203B41FA5}">
                      <a16:colId xmlns:a16="http://schemas.microsoft.com/office/drawing/2014/main" val="3816256020"/>
                    </a:ext>
                  </a:extLst>
                </a:gridCol>
                <a:gridCol w="2402902">
                  <a:extLst>
                    <a:ext uri="{9D8B030D-6E8A-4147-A177-3AD203B41FA5}">
                      <a16:colId xmlns:a16="http://schemas.microsoft.com/office/drawing/2014/main" val="3222138413"/>
                    </a:ext>
                  </a:extLst>
                </a:gridCol>
                <a:gridCol w="345144">
                  <a:extLst>
                    <a:ext uri="{9D8B030D-6E8A-4147-A177-3AD203B41FA5}">
                      <a16:colId xmlns:a16="http://schemas.microsoft.com/office/drawing/2014/main" val="2055355288"/>
                    </a:ext>
                  </a:extLst>
                </a:gridCol>
                <a:gridCol w="2402902">
                  <a:extLst>
                    <a:ext uri="{9D8B030D-6E8A-4147-A177-3AD203B41FA5}">
                      <a16:colId xmlns:a16="http://schemas.microsoft.com/office/drawing/2014/main" val="1281854150"/>
                    </a:ext>
                  </a:extLst>
                </a:gridCol>
              </a:tblGrid>
              <a:tr h="639880"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>
                          <a:latin typeface="Precisely Light" pitchFamily="2" charset="0"/>
                        </a:rPr>
                        <a:t>Investment Segment</a:t>
                      </a:r>
                    </a:p>
                  </a:txBody>
                  <a:tcPr marL="144000" marR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400" b="0" i="0" dirty="0">
                        <a:latin typeface="Precisely Light" pitchFamily="2" charset="0"/>
                      </a:endParaRPr>
                    </a:p>
                  </a:txBody>
                  <a:tcPr marL="144000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>
                          <a:latin typeface="Precisely Light" pitchFamily="2" charset="0"/>
                        </a:rPr>
                        <a:t>Next 3 </a:t>
                      </a:r>
                      <a:br>
                        <a:rPr lang="en-US" sz="1400" b="0" i="0" dirty="0">
                          <a:latin typeface="Precisely Light" pitchFamily="2" charset="0"/>
                        </a:rPr>
                      </a:br>
                      <a:r>
                        <a:rPr lang="en-US" sz="1400" b="0" i="0" dirty="0">
                          <a:latin typeface="Precisely Light" pitchFamily="2" charset="0"/>
                        </a:rPr>
                        <a:t>months (Q?)</a:t>
                      </a:r>
                    </a:p>
                  </a:txBody>
                  <a:tcPr marL="144000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400" b="0" i="0" dirty="0">
                        <a:latin typeface="Precisely Light" pitchFamily="2" charset="0"/>
                      </a:endParaRPr>
                    </a:p>
                  </a:txBody>
                  <a:tcPr marL="144000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>
                          <a:latin typeface="Precisely Light" pitchFamily="2" charset="0"/>
                        </a:rPr>
                        <a:t>Next 3-6 </a:t>
                      </a:r>
                      <a:br>
                        <a:rPr lang="en-US" sz="1400" b="0" i="0" dirty="0">
                          <a:latin typeface="Precisely Light" pitchFamily="2" charset="0"/>
                        </a:rPr>
                      </a:br>
                      <a:r>
                        <a:rPr lang="en-US" sz="1400" b="0" i="0" dirty="0">
                          <a:latin typeface="Precisely Light" pitchFamily="2" charset="0"/>
                        </a:rPr>
                        <a:t>months (Q?)</a:t>
                      </a:r>
                    </a:p>
                  </a:txBody>
                  <a:tcPr marL="144000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400" b="0" i="0" dirty="0">
                        <a:latin typeface="Precisely Light" pitchFamily="2" charset="0"/>
                      </a:endParaRPr>
                    </a:p>
                  </a:txBody>
                  <a:tcPr marL="144000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>
                          <a:latin typeface="Precisely Light" pitchFamily="2" charset="0"/>
                        </a:rPr>
                        <a:t>Next 6-12 </a:t>
                      </a:r>
                      <a:br>
                        <a:rPr lang="en-US" sz="1400" b="0" i="0" dirty="0">
                          <a:latin typeface="Precisely Light" pitchFamily="2" charset="0"/>
                        </a:rPr>
                      </a:br>
                      <a:r>
                        <a:rPr lang="en-US" sz="1400" b="0" i="0" dirty="0">
                          <a:latin typeface="Precisely Light" pitchFamily="2" charset="0"/>
                        </a:rPr>
                        <a:t>months</a:t>
                      </a:r>
                    </a:p>
                  </a:txBody>
                  <a:tcPr marL="144000" marR="0"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2015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Precisely Data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kern="1200" dirty="0">
                        <a:solidFill>
                          <a:schemeClr val="tx1"/>
                        </a:solidFill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Product Statistics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/>
                        </a:rPr>
                        <a:t>Execute </a:t>
                      </a: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Interoperability Plan</a:t>
                      </a: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  <a:t>Expand </a:t>
                      </a:r>
                      <a:r>
                        <a:rPr lang="en-US" sz="1200" b="0" i="0" dirty="0" err="1">
                          <a:solidFill>
                            <a:schemeClr val="tx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  <a:t>Geoenrichment</a:t>
                      </a:r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  <a:t> </a:t>
                      </a:r>
                      <a:br>
                        <a:rPr lang="en-US" sz="1200" b="0" i="0" dirty="0">
                          <a:solidFill>
                            <a:schemeClr val="tx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</a:br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  <a:t>delivery coverage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3689694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Precisely Addresses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kern="1200" dirty="0">
                        <a:solidFill>
                          <a:schemeClr val="tx1"/>
                        </a:solidFill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endParaRPr lang="en-US" sz="1200" b="0" i="0" dirty="0">
                        <a:solidFill>
                          <a:schemeClr val="tx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9820298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strike="noStrike" kern="1200" dirty="0">
                          <a:solidFill>
                            <a:schemeClr val="tx1"/>
                          </a:solidFill>
                          <a:latin typeface="Precisely Light" pitchFamily="2" charset="0"/>
                          <a:ea typeface="+mn-ea"/>
                          <a:cs typeface="Calibri Light"/>
                        </a:rPr>
                        <a:t>Precisely Streets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strike="noStrike" kern="1200" dirty="0">
                        <a:solidFill>
                          <a:schemeClr val="tx1"/>
                        </a:solidFill>
                        <a:latin typeface="Precisely Light" pitchFamily="2" charset="0"/>
                        <a:ea typeface="+mn-ea"/>
                        <a:cs typeface="Calibri Light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kern="1200" dirty="0">
                        <a:solidFill>
                          <a:schemeClr val="tx1"/>
                        </a:solidFill>
                        <a:latin typeface="Precisely Light" pitchFamily="2" charset="0"/>
                        <a:ea typeface="+mn-ea"/>
                        <a:cs typeface="Calibri Light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kern="1200" dirty="0">
                        <a:solidFill>
                          <a:schemeClr val="tx1"/>
                        </a:solidFill>
                        <a:latin typeface="Precisely Light" pitchFamily="2" charset="0"/>
                        <a:ea typeface="+mn-ea"/>
                        <a:cs typeface="Calibri Light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spcAft>
                          <a:spcPts val="0"/>
                        </a:spcAft>
                        <a:buFontTx/>
                        <a:buNone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spcAft>
                          <a:spcPts val="0"/>
                        </a:spcAft>
                        <a:buFontTx/>
                        <a:buNone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b="0" i="0" dirty="0">
                        <a:solidFill>
                          <a:schemeClr val="tx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5576936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strike="noStrike" kern="1200" dirty="0">
                          <a:solidFill>
                            <a:schemeClr val="tx1"/>
                          </a:solidFill>
                          <a:latin typeface="Precisely Light" pitchFamily="2" charset="0"/>
                          <a:ea typeface="+mn-ea"/>
                          <a:cs typeface="Calibri Light"/>
                        </a:rPr>
                        <a:t>Precisely Points of Interest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strike="noStrike" kern="1200" dirty="0">
                        <a:solidFill>
                          <a:schemeClr val="tx1"/>
                        </a:solidFill>
                        <a:latin typeface="Precisely Light" pitchFamily="2" charset="0"/>
                        <a:ea typeface="+mn-ea"/>
                        <a:cs typeface="Calibri Light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endParaRPr lang="en-US" sz="1200" b="0" i="0" dirty="0">
                        <a:solidFill>
                          <a:schemeClr val="tx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9202059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Precisely Boundaries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kern="1200" dirty="0">
                        <a:solidFill>
                          <a:schemeClr val="tx1"/>
                        </a:solidFill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endParaRPr lang="en-US" sz="1200" b="0" i="0" dirty="0">
                        <a:solidFill>
                          <a:schemeClr val="tx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0746273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Precisely Demographics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kern="1200" dirty="0">
                        <a:solidFill>
                          <a:schemeClr val="tx1"/>
                        </a:solidFill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Psyte</a:t>
                      </a: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 US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First release of Dynamic Demographics</a:t>
                      </a: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endParaRPr lang="en-US" sz="1200" b="0" i="0" dirty="0">
                        <a:solidFill>
                          <a:schemeClr val="tx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144000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7810863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7DBF44-4DEB-F446-846B-D4669A39E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name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C8BC8F-5826-0A48-A00D-ECB9990AD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21341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A14B408-EBC7-4F47-894F-426956F0D10F}"/>
              </a:ext>
            </a:extLst>
          </p:cNvPr>
          <p:cNvSpPr/>
          <p:nvPr/>
        </p:nvSpPr>
        <p:spPr>
          <a:xfrm rot="10800000">
            <a:off x="618564" y="2339786"/>
            <a:ext cx="10596281" cy="3617260"/>
          </a:xfrm>
          <a:prstGeom prst="rect">
            <a:avLst/>
          </a:prstGeom>
          <a:gradFill>
            <a:gsLst>
              <a:gs pos="0">
                <a:srgbClr val="D9D9D9">
                  <a:alpha val="0"/>
                </a:srgbClr>
              </a:gs>
              <a:gs pos="99000">
                <a:srgbClr val="D9D9D9">
                  <a:alpha val="31000"/>
                </a:srgbClr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Precisely" pitchFamily="2" charset="0"/>
            </a:endParaRPr>
          </a:p>
        </p:txBody>
      </p:sp>
      <p:sp>
        <p:nvSpPr>
          <p:cNvPr id="11" name="Pentagon 10">
            <a:extLst>
              <a:ext uri="{FF2B5EF4-FFF2-40B4-BE49-F238E27FC236}">
                <a16:creationId xmlns:a16="http://schemas.microsoft.com/office/drawing/2014/main" id="{3126D084-AFE2-8F4B-9C49-F81F1D497CA5}"/>
              </a:ext>
            </a:extLst>
          </p:cNvPr>
          <p:cNvSpPr/>
          <p:nvPr/>
        </p:nvSpPr>
        <p:spPr>
          <a:xfrm>
            <a:off x="8144473" y="1559858"/>
            <a:ext cx="3298974" cy="622013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Precisely Light" pitchFamily="2" charset="0"/>
            </a:endParaRPr>
          </a:p>
        </p:txBody>
      </p:sp>
      <p:sp>
        <p:nvSpPr>
          <p:cNvPr id="12" name="Pentagon 11">
            <a:extLst>
              <a:ext uri="{FF2B5EF4-FFF2-40B4-BE49-F238E27FC236}">
                <a16:creationId xmlns:a16="http://schemas.microsoft.com/office/drawing/2014/main" id="{DF820EEA-5F97-7642-A555-D720E591CB1E}"/>
              </a:ext>
            </a:extLst>
          </p:cNvPr>
          <p:cNvSpPr/>
          <p:nvPr/>
        </p:nvSpPr>
        <p:spPr>
          <a:xfrm>
            <a:off x="5478955" y="1559858"/>
            <a:ext cx="3191400" cy="62201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Precisely Light" pitchFamily="2" charset="0"/>
            </a:endParaRPr>
          </a:p>
        </p:txBody>
      </p:sp>
      <p:sp>
        <p:nvSpPr>
          <p:cNvPr id="13" name="Pentagon 12">
            <a:extLst>
              <a:ext uri="{FF2B5EF4-FFF2-40B4-BE49-F238E27FC236}">
                <a16:creationId xmlns:a16="http://schemas.microsoft.com/office/drawing/2014/main" id="{D84BDAF7-556A-B04A-A411-685DFA918C33}"/>
              </a:ext>
            </a:extLst>
          </p:cNvPr>
          <p:cNvSpPr/>
          <p:nvPr/>
        </p:nvSpPr>
        <p:spPr>
          <a:xfrm>
            <a:off x="2813437" y="1559858"/>
            <a:ext cx="3191400" cy="622013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Precisely Light" pitchFamily="2" charset="0"/>
            </a:endParaRPr>
          </a:p>
        </p:txBody>
      </p:sp>
      <p:sp>
        <p:nvSpPr>
          <p:cNvPr id="14" name="Pentagon 13">
            <a:extLst>
              <a:ext uri="{FF2B5EF4-FFF2-40B4-BE49-F238E27FC236}">
                <a16:creationId xmlns:a16="http://schemas.microsoft.com/office/drawing/2014/main" id="{931D33AF-CB89-9543-A292-2671A7847EFE}"/>
              </a:ext>
            </a:extLst>
          </p:cNvPr>
          <p:cNvSpPr/>
          <p:nvPr/>
        </p:nvSpPr>
        <p:spPr>
          <a:xfrm>
            <a:off x="632012" y="1559858"/>
            <a:ext cx="2678116" cy="62201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Precisely Light" pitchFamily="2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8F4035F-5C4D-634A-BE73-4F1C5E0FB8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graphicFrame>
        <p:nvGraphicFramePr>
          <p:cNvPr id="15" name="Content Placeholder 11">
            <a:extLst>
              <a:ext uri="{FF2B5EF4-FFF2-40B4-BE49-F238E27FC236}">
                <a16:creationId xmlns:a16="http://schemas.microsoft.com/office/drawing/2014/main" id="{DEFF065E-8894-4C47-9EF0-C222404604C2}"/>
              </a:ext>
            </a:extLst>
          </p:cNvPr>
          <p:cNvGraphicFramePr>
            <a:graphicFrameLocks/>
          </p:cNvGraphicFramePr>
          <p:nvPr/>
        </p:nvGraphicFramePr>
        <p:xfrm>
          <a:off x="618565" y="1551990"/>
          <a:ext cx="10583999" cy="438587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784916">
                  <a:extLst>
                    <a:ext uri="{9D8B030D-6E8A-4147-A177-3AD203B41FA5}">
                      <a16:colId xmlns:a16="http://schemas.microsoft.com/office/drawing/2014/main" val="3454297237"/>
                    </a:ext>
                  </a:extLst>
                </a:gridCol>
                <a:gridCol w="2784916">
                  <a:extLst>
                    <a:ext uri="{9D8B030D-6E8A-4147-A177-3AD203B41FA5}">
                      <a16:colId xmlns:a16="http://schemas.microsoft.com/office/drawing/2014/main" val="900950938"/>
                    </a:ext>
                  </a:extLst>
                </a:gridCol>
                <a:gridCol w="2782167">
                  <a:extLst>
                    <a:ext uri="{9D8B030D-6E8A-4147-A177-3AD203B41FA5}">
                      <a16:colId xmlns:a16="http://schemas.microsoft.com/office/drawing/2014/main" val="3222138413"/>
                    </a:ext>
                  </a:extLst>
                </a:gridCol>
                <a:gridCol w="2232000">
                  <a:extLst>
                    <a:ext uri="{9D8B030D-6E8A-4147-A177-3AD203B41FA5}">
                      <a16:colId xmlns:a16="http://schemas.microsoft.com/office/drawing/2014/main" val="1281854150"/>
                    </a:ext>
                  </a:extLst>
                </a:gridCol>
              </a:tblGrid>
              <a:tr h="640800"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>
                          <a:latin typeface="Precisely Bold" panose="00000800000000000000" pitchFamily="2" charset="0"/>
                        </a:rPr>
                        <a:t>Investment Segment</a:t>
                      </a:r>
                    </a:p>
                  </a:txBody>
                  <a:tcPr marL="251999" marR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>
                          <a:latin typeface="Precisely Bold" panose="00000800000000000000" pitchFamily="2" charset="0"/>
                        </a:rPr>
                        <a:t>Next 3 </a:t>
                      </a:r>
                      <a:br>
                        <a:rPr lang="en-US" sz="1400" b="0" i="0" dirty="0">
                          <a:latin typeface="Precisely Bold" panose="00000800000000000000" pitchFamily="2" charset="0"/>
                        </a:rPr>
                      </a:br>
                      <a:r>
                        <a:rPr lang="en-US" sz="1400" b="0" i="0" dirty="0">
                          <a:latin typeface="Precisely Bold" panose="00000800000000000000" pitchFamily="2" charset="0"/>
                        </a:rPr>
                        <a:t>months (Q?)</a:t>
                      </a:r>
                    </a:p>
                  </a:txBody>
                  <a:tcPr marL="251999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>
                          <a:latin typeface="Precisely Bold" panose="00000800000000000000" pitchFamily="2" charset="0"/>
                        </a:rPr>
                        <a:t>Next 3-6 </a:t>
                      </a:r>
                      <a:br>
                        <a:rPr lang="en-US" sz="1400" b="0" i="0" dirty="0">
                          <a:latin typeface="Precisely Bold" panose="00000800000000000000" pitchFamily="2" charset="0"/>
                        </a:rPr>
                      </a:br>
                      <a:r>
                        <a:rPr lang="en-US" sz="1400" b="0" i="0" dirty="0">
                          <a:latin typeface="Precisely Bold" panose="00000800000000000000" pitchFamily="2" charset="0"/>
                        </a:rPr>
                        <a:t>months (Q?)</a:t>
                      </a:r>
                    </a:p>
                  </a:txBody>
                  <a:tcPr marL="251999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>
                          <a:latin typeface="Precisely Bold" panose="00000800000000000000" pitchFamily="2" charset="0"/>
                        </a:rPr>
                        <a:t>Next 6-12 </a:t>
                      </a:r>
                      <a:br>
                        <a:rPr lang="en-US" sz="1400" b="0" i="0" dirty="0">
                          <a:latin typeface="Precisely Bold" panose="00000800000000000000" pitchFamily="2" charset="0"/>
                        </a:rPr>
                      </a:br>
                      <a:r>
                        <a:rPr lang="en-US" sz="1400" b="0" i="0" dirty="0">
                          <a:latin typeface="Precisely Bold" panose="00000800000000000000" pitchFamily="2" charset="0"/>
                        </a:rPr>
                        <a:t>months</a:t>
                      </a:r>
                    </a:p>
                  </a:txBody>
                  <a:tcPr marL="251999" marR="0"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2015014"/>
                  </a:ext>
                </a:extLst>
              </a:tr>
              <a:tr h="133551">
                <a:tc>
                  <a:txBody>
                    <a:bodyPr/>
                    <a:lstStyle/>
                    <a:p>
                      <a:pPr algn="l"/>
                      <a:endParaRPr lang="en-US" sz="100" b="1" i="0" dirty="0">
                        <a:latin typeface="Precisely" pitchFamily="2" charset="0"/>
                      </a:endParaRPr>
                    </a:p>
                  </a:txBody>
                  <a:tcPr marL="251999" marR="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="1" i="0" dirty="0">
                        <a:latin typeface="Precisely" pitchFamily="2" charset="0"/>
                      </a:endParaRPr>
                    </a:p>
                  </a:txBody>
                  <a:tcPr marL="251999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="1" i="0" dirty="0">
                        <a:latin typeface="Precisely" pitchFamily="2" charset="0"/>
                      </a:endParaRPr>
                    </a:p>
                  </a:txBody>
                  <a:tcPr marL="251999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="1" i="0" dirty="0">
                        <a:latin typeface="Precisely" pitchFamily="2" charset="0"/>
                      </a:endParaRPr>
                    </a:p>
                  </a:txBody>
                  <a:tcPr marL="251999" marR="0"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00359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Precisely Data</a:t>
                      </a:r>
                    </a:p>
                  </a:txBody>
                  <a:tcPr marL="251999" marR="0" marT="251999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Product Statistics</a:t>
                      </a:r>
                    </a:p>
                  </a:txBody>
                  <a:tcPr marL="251999" marR="0" marT="251999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/>
                        </a:rPr>
                        <a:t>Execute </a:t>
                      </a:r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effectLst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Interoperability Plan</a:t>
                      </a: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251999" marR="0" marT="251999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  <a:t>Expand </a:t>
                      </a:r>
                      <a:r>
                        <a:rPr lang="en-US" sz="1200" b="0" i="0" dirty="0" err="1">
                          <a:solidFill>
                            <a:schemeClr val="tx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  <a:t>Geoenrichment</a:t>
                      </a:r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  <a:t> </a:t>
                      </a:r>
                      <a:br>
                        <a:rPr lang="en-US" sz="1200" b="0" i="0" dirty="0">
                          <a:solidFill>
                            <a:schemeClr val="tx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</a:br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  <a:t>delivery coverage</a:t>
                      </a:r>
                    </a:p>
                  </a:txBody>
                  <a:tcPr marL="251999" marR="0" marT="251999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3689694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Precisely Addresses</a:t>
                      </a: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endParaRPr lang="en-US" sz="1200" b="0" i="0" dirty="0">
                        <a:solidFill>
                          <a:schemeClr val="tx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9820298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strike="noStrike" kern="1200" dirty="0">
                          <a:solidFill>
                            <a:schemeClr val="tx1"/>
                          </a:solidFill>
                          <a:latin typeface="Precisely Light" pitchFamily="2" charset="0"/>
                          <a:ea typeface="+mn-ea"/>
                          <a:cs typeface="Calibri Light"/>
                        </a:rPr>
                        <a:t>Precisely Streets</a:t>
                      </a: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kern="1200" dirty="0">
                        <a:solidFill>
                          <a:schemeClr val="tx1"/>
                        </a:solidFill>
                        <a:latin typeface="Precisely Light" pitchFamily="2" charset="0"/>
                        <a:ea typeface="+mn-ea"/>
                        <a:cs typeface="Calibri Light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spcAft>
                          <a:spcPts val="0"/>
                        </a:spcAft>
                        <a:buFontTx/>
                        <a:buNone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b="0" i="0" dirty="0">
                        <a:solidFill>
                          <a:schemeClr val="tx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5576936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strike="noStrike" kern="1200" dirty="0">
                          <a:solidFill>
                            <a:schemeClr val="tx1"/>
                          </a:solidFill>
                          <a:latin typeface="Precisely Light" pitchFamily="2" charset="0"/>
                          <a:ea typeface="+mn-ea"/>
                          <a:cs typeface="Calibri Light"/>
                        </a:rPr>
                        <a:t>Precisely Points of Interest</a:t>
                      </a: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endParaRPr lang="en-US" sz="1200" b="0" i="0" dirty="0">
                        <a:solidFill>
                          <a:schemeClr val="tx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9202059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Precisely Boundaries</a:t>
                      </a: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endParaRPr lang="en-US" sz="1200" b="0" i="0" dirty="0">
                        <a:solidFill>
                          <a:schemeClr val="tx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0746273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kern="1200" dirty="0">
                          <a:solidFill>
                            <a:schemeClr val="tx1"/>
                          </a:solidFill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Precisely Demographics</a:t>
                      </a: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Psyte</a:t>
                      </a: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 US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First release of Dynamic Demographics</a:t>
                      </a: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endParaRPr lang="en-US" sz="1200" b="0" i="0" dirty="0">
                        <a:solidFill>
                          <a:schemeClr val="tx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7810863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5AA0E5-7DAD-5749-851F-F1F8EECB8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name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6E2AF0-4FDF-8646-8128-05AF0BA13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91158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entagon 10">
            <a:extLst>
              <a:ext uri="{FF2B5EF4-FFF2-40B4-BE49-F238E27FC236}">
                <a16:creationId xmlns:a16="http://schemas.microsoft.com/office/drawing/2014/main" id="{3126D084-AFE2-8F4B-9C49-F81F1D497CA5}"/>
              </a:ext>
            </a:extLst>
          </p:cNvPr>
          <p:cNvSpPr/>
          <p:nvPr/>
        </p:nvSpPr>
        <p:spPr>
          <a:xfrm>
            <a:off x="8144473" y="1559858"/>
            <a:ext cx="3298974" cy="62201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cisely Light" pitchFamily="2" charset="0"/>
              <a:ea typeface="+mn-ea"/>
              <a:cs typeface="+mn-cs"/>
            </a:endParaRPr>
          </a:p>
        </p:txBody>
      </p:sp>
      <p:sp>
        <p:nvSpPr>
          <p:cNvPr id="12" name="Pentagon 11">
            <a:extLst>
              <a:ext uri="{FF2B5EF4-FFF2-40B4-BE49-F238E27FC236}">
                <a16:creationId xmlns:a16="http://schemas.microsoft.com/office/drawing/2014/main" id="{DF820EEA-5F97-7642-A555-D720E591CB1E}"/>
              </a:ext>
            </a:extLst>
          </p:cNvPr>
          <p:cNvSpPr/>
          <p:nvPr/>
        </p:nvSpPr>
        <p:spPr>
          <a:xfrm>
            <a:off x="5478955" y="1559858"/>
            <a:ext cx="3191400" cy="622013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cisely Light" pitchFamily="2" charset="0"/>
              <a:ea typeface="+mn-ea"/>
              <a:cs typeface="+mn-cs"/>
            </a:endParaRPr>
          </a:p>
        </p:txBody>
      </p:sp>
      <p:sp>
        <p:nvSpPr>
          <p:cNvPr id="13" name="Pentagon 12">
            <a:extLst>
              <a:ext uri="{FF2B5EF4-FFF2-40B4-BE49-F238E27FC236}">
                <a16:creationId xmlns:a16="http://schemas.microsoft.com/office/drawing/2014/main" id="{D84BDAF7-556A-B04A-A411-685DFA918C33}"/>
              </a:ext>
            </a:extLst>
          </p:cNvPr>
          <p:cNvSpPr/>
          <p:nvPr/>
        </p:nvSpPr>
        <p:spPr>
          <a:xfrm>
            <a:off x="2813437" y="1559858"/>
            <a:ext cx="3191400" cy="62201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cisely Light" pitchFamily="2" charset="0"/>
              <a:ea typeface="+mn-ea"/>
              <a:cs typeface="+mn-cs"/>
            </a:endParaRPr>
          </a:p>
        </p:txBody>
      </p:sp>
      <p:sp>
        <p:nvSpPr>
          <p:cNvPr id="14" name="Pentagon 13">
            <a:extLst>
              <a:ext uri="{FF2B5EF4-FFF2-40B4-BE49-F238E27FC236}">
                <a16:creationId xmlns:a16="http://schemas.microsoft.com/office/drawing/2014/main" id="{931D33AF-CB89-9543-A292-2671A7847EFE}"/>
              </a:ext>
            </a:extLst>
          </p:cNvPr>
          <p:cNvSpPr/>
          <p:nvPr/>
        </p:nvSpPr>
        <p:spPr>
          <a:xfrm>
            <a:off x="632012" y="1559858"/>
            <a:ext cx="2678116" cy="622013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ecisely Light" pitchFamily="2" charset="0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8F4035F-5C4D-634A-BE73-4F1C5E0FB8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graphicFrame>
        <p:nvGraphicFramePr>
          <p:cNvPr id="15" name="Content Placeholder 11">
            <a:extLst>
              <a:ext uri="{FF2B5EF4-FFF2-40B4-BE49-F238E27FC236}">
                <a16:creationId xmlns:a16="http://schemas.microsoft.com/office/drawing/2014/main" id="{DEFF065E-8894-4C47-9EF0-C222404604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1546051"/>
              </p:ext>
            </p:extLst>
          </p:nvPr>
        </p:nvGraphicFramePr>
        <p:xfrm>
          <a:off x="618565" y="1551990"/>
          <a:ext cx="10583999" cy="438587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784916">
                  <a:extLst>
                    <a:ext uri="{9D8B030D-6E8A-4147-A177-3AD203B41FA5}">
                      <a16:colId xmlns:a16="http://schemas.microsoft.com/office/drawing/2014/main" val="3454297237"/>
                    </a:ext>
                  </a:extLst>
                </a:gridCol>
                <a:gridCol w="2784916">
                  <a:extLst>
                    <a:ext uri="{9D8B030D-6E8A-4147-A177-3AD203B41FA5}">
                      <a16:colId xmlns:a16="http://schemas.microsoft.com/office/drawing/2014/main" val="900950938"/>
                    </a:ext>
                  </a:extLst>
                </a:gridCol>
                <a:gridCol w="2782167">
                  <a:extLst>
                    <a:ext uri="{9D8B030D-6E8A-4147-A177-3AD203B41FA5}">
                      <a16:colId xmlns:a16="http://schemas.microsoft.com/office/drawing/2014/main" val="3222138413"/>
                    </a:ext>
                  </a:extLst>
                </a:gridCol>
                <a:gridCol w="2232000">
                  <a:extLst>
                    <a:ext uri="{9D8B030D-6E8A-4147-A177-3AD203B41FA5}">
                      <a16:colId xmlns:a16="http://schemas.microsoft.com/office/drawing/2014/main" val="1281854150"/>
                    </a:ext>
                  </a:extLst>
                </a:gridCol>
              </a:tblGrid>
              <a:tr h="640800"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>
                          <a:solidFill>
                            <a:schemeClr val="bg1"/>
                          </a:solidFill>
                          <a:latin typeface="Precisely Bold" panose="00000800000000000000" pitchFamily="2" charset="0"/>
                        </a:rPr>
                        <a:t>Investment Segment</a:t>
                      </a:r>
                    </a:p>
                  </a:txBody>
                  <a:tcPr marL="251999" marR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>
                          <a:solidFill>
                            <a:schemeClr val="bg1"/>
                          </a:solidFill>
                          <a:latin typeface="Precisely Bold" panose="00000800000000000000" pitchFamily="2" charset="0"/>
                        </a:rPr>
                        <a:t>Next 3 </a:t>
                      </a:r>
                      <a:br>
                        <a:rPr lang="en-US" sz="1400" b="0" i="0" dirty="0">
                          <a:solidFill>
                            <a:schemeClr val="bg1"/>
                          </a:solidFill>
                          <a:latin typeface="Precisely Bold" panose="00000800000000000000" pitchFamily="2" charset="0"/>
                        </a:rPr>
                      </a:br>
                      <a:r>
                        <a:rPr lang="en-US" sz="1400" b="0" i="0" dirty="0">
                          <a:solidFill>
                            <a:schemeClr val="bg1"/>
                          </a:solidFill>
                          <a:latin typeface="Precisely Bold" panose="00000800000000000000" pitchFamily="2" charset="0"/>
                        </a:rPr>
                        <a:t>months (Q?)</a:t>
                      </a:r>
                    </a:p>
                  </a:txBody>
                  <a:tcPr marL="251999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>
                          <a:solidFill>
                            <a:schemeClr val="bg1"/>
                          </a:solidFill>
                          <a:latin typeface="Precisely Bold" panose="00000800000000000000" pitchFamily="2" charset="0"/>
                        </a:rPr>
                        <a:t>Next 3-6 </a:t>
                      </a:r>
                      <a:br>
                        <a:rPr lang="en-US" sz="1400" b="0" i="0" dirty="0">
                          <a:solidFill>
                            <a:schemeClr val="bg1"/>
                          </a:solidFill>
                          <a:latin typeface="Precisely Bold" panose="00000800000000000000" pitchFamily="2" charset="0"/>
                        </a:rPr>
                      </a:br>
                      <a:r>
                        <a:rPr lang="en-US" sz="1400" b="0" i="0" dirty="0">
                          <a:solidFill>
                            <a:schemeClr val="bg1"/>
                          </a:solidFill>
                          <a:latin typeface="Precisely Bold" panose="00000800000000000000" pitchFamily="2" charset="0"/>
                        </a:rPr>
                        <a:t>months (Q?)</a:t>
                      </a:r>
                    </a:p>
                  </a:txBody>
                  <a:tcPr marL="251999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dirty="0">
                          <a:solidFill>
                            <a:schemeClr val="bg1"/>
                          </a:solidFill>
                          <a:latin typeface="Precisely Bold" panose="00000800000000000000" pitchFamily="2" charset="0"/>
                        </a:rPr>
                        <a:t>Next 6-12 </a:t>
                      </a:r>
                      <a:br>
                        <a:rPr lang="en-US" sz="1400" b="0" i="0" dirty="0">
                          <a:solidFill>
                            <a:schemeClr val="bg1"/>
                          </a:solidFill>
                          <a:latin typeface="Precisely Bold" panose="00000800000000000000" pitchFamily="2" charset="0"/>
                        </a:rPr>
                      </a:br>
                      <a:r>
                        <a:rPr lang="en-US" sz="1400" b="0" i="0" dirty="0">
                          <a:solidFill>
                            <a:schemeClr val="bg1"/>
                          </a:solidFill>
                          <a:latin typeface="Precisely Bold" panose="00000800000000000000" pitchFamily="2" charset="0"/>
                        </a:rPr>
                        <a:t>months</a:t>
                      </a:r>
                    </a:p>
                  </a:txBody>
                  <a:tcPr marL="251999" marR="0"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2015014"/>
                  </a:ext>
                </a:extLst>
              </a:tr>
              <a:tr h="133551">
                <a:tc>
                  <a:txBody>
                    <a:bodyPr/>
                    <a:lstStyle/>
                    <a:p>
                      <a:pPr algn="l"/>
                      <a:endParaRPr lang="en-US" sz="100" b="1" i="0" dirty="0">
                        <a:solidFill>
                          <a:schemeClr val="bg1"/>
                        </a:solidFill>
                        <a:latin typeface="Precisely" pitchFamily="2" charset="0"/>
                      </a:endParaRPr>
                    </a:p>
                  </a:txBody>
                  <a:tcPr marL="251999" marR="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="1" i="0" dirty="0">
                        <a:solidFill>
                          <a:schemeClr val="bg1"/>
                        </a:solidFill>
                        <a:latin typeface="Precisely" pitchFamily="2" charset="0"/>
                      </a:endParaRPr>
                    </a:p>
                  </a:txBody>
                  <a:tcPr marL="251999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="1" i="0" dirty="0">
                        <a:solidFill>
                          <a:schemeClr val="bg1"/>
                        </a:solidFill>
                        <a:latin typeface="Precisely" pitchFamily="2" charset="0"/>
                      </a:endParaRPr>
                    </a:p>
                  </a:txBody>
                  <a:tcPr marL="251999" marR="0" anchor="ctr"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="1" i="0" dirty="0">
                        <a:solidFill>
                          <a:schemeClr val="bg1"/>
                        </a:solidFill>
                        <a:latin typeface="Precisely" pitchFamily="2" charset="0"/>
                      </a:endParaRPr>
                    </a:p>
                  </a:txBody>
                  <a:tcPr marL="251999" marR="0"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00359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kern="1200" dirty="0">
                          <a:solidFill>
                            <a:schemeClr val="bg1"/>
                          </a:solidFill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Precisely Data</a:t>
                      </a:r>
                    </a:p>
                  </a:txBody>
                  <a:tcPr marL="251999" marR="0" marT="251999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Product Statistics</a:t>
                      </a:r>
                    </a:p>
                  </a:txBody>
                  <a:tcPr marL="251999" marR="0" marT="251999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/>
                        </a:rPr>
                        <a:t>Execute </a:t>
                      </a:r>
                      <a:r>
                        <a:rPr lang="en-US" sz="1200" b="0" i="0" kern="1200" dirty="0">
                          <a:solidFill>
                            <a:schemeClr val="bg1"/>
                          </a:solidFill>
                          <a:effectLst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Interoperability Plan</a:t>
                      </a: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251999" marR="0" marT="251999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r>
                        <a:rPr lang="en-US" sz="1200" b="0" i="0" dirty="0">
                          <a:solidFill>
                            <a:schemeClr val="bg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  <a:t>Expand </a:t>
                      </a:r>
                      <a:r>
                        <a:rPr lang="en-US" sz="1200" b="0" i="0" dirty="0" err="1">
                          <a:solidFill>
                            <a:schemeClr val="bg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  <a:t>Geoenrichment</a:t>
                      </a:r>
                      <a:r>
                        <a:rPr lang="en-US" sz="1200" b="0" i="0" dirty="0">
                          <a:solidFill>
                            <a:schemeClr val="bg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  <a:t> </a:t>
                      </a:r>
                      <a:br>
                        <a:rPr lang="en-US" sz="1200" b="0" i="0" dirty="0">
                          <a:solidFill>
                            <a:schemeClr val="bg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</a:br>
                      <a:r>
                        <a:rPr lang="en-US" sz="1200" b="0" i="0" dirty="0">
                          <a:solidFill>
                            <a:schemeClr val="bg1"/>
                          </a:solidFill>
                          <a:latin typeface="Precisely Light" pitchFamily="2" charset="0"/>
                          <a:cs typeface="Calibri Light" panose="020F0302020204030204" pitchFamily="34" charset="0"/>
                        </a:rPr>
                        <a:t>delivery coverage</a:t>
                      </a:r>
                    </a:p>
                  </a:txBody>
                  <a:tcPr marL="251999" marR="0" marT="251999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3689694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kern="1200" dirty="0">
                          <a:solidFill>
                            <a:schemeClr val="bg1"/>
                          </a:solidFill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Precisely Addresses</a:t>
                      </a: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endParaRPr lang="en-US" sz="1200" b="0" i="0" dirty="0">
                        <a:solidFill>
                          <a:schemeClr val="bg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9820298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strike="noStrike" kern="1200" dirty="0">
                          <a:solidFill>
                            <a:schemeClr val="bg1"/>
                          </a:solidFill>
                          <a:latin typeface="Precisely Light" pitchFamily="2" charset="0"/>
                          <a:ea typeface="+mn-ea"/>
                          <a:cs typeface="Calibri Light"/>
                        </a:rPr>
                        <a:t>Precisely Streets</a:t>
                      </a: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0" i="0" kern="1200" dirty="0">
                        <a:solidFill>
                          <a:schemeClr val="bg1"/>
                        </a:solidFill>
                        <a:latin typeface="Precisely Light" pitchFamily="2" charset="0"/>
                        <a:ea typeface="+mn-ea"/>
                        <a:cs typeface="Calibri Light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spcAft>
                          <a:spcPts val="0"/>
                        </a:spcAft>
                        <a:buFontTx/>
                        <a:buNone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b="0" i="0" dirty="0">
                        <a:solidFill>
                          <a:schemeClr val="bg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5576936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strike="noStrike" kern="1200" dirty="0">
                          <a:solidFill>
                            <a:schemeClr val="bg1"/>
                          </a:solidFill>
                          <a:latin typeface="Precisely Light" pitchFamily="2" charset="0"/>
                          <a:ea typeface="+mn-ea"/>
                          <a:cs typeface="Calibri Light"/>
                        </a:rPr>
                        <a:t>Precisely Points of Interest</a:t>
                      </a: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endParaRPr lang="en-US" sz="1200" b="0" i="0" dirty="0">
                        <a:solidFill>
                          <a:schemeClr val="bg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9202059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kern="1200" dirty="0">
                          <a:solidFill>
                            <a:schemeClr val="bg1"/>
                          </a:solidFill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Precisely Boundaries</a:t>
                      </a: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endParaRPr lang="en-US" sz="1200" b="0" i="0" dirty="0">
                        <a:solidFill>
                          <a:schemeClr val="bg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0746273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0" i="0" kern="1200" dirty="0">
                          <a:solidFill>
                            <a:schemeClr val="bg1"/>
                          </a:solidFill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Precisely Demographics</a:t>
                      </a: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Psyte</a:t>
                      </a: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 US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Precisely Light" pitchFamily="2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E259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Precisely Light" pitchFamily="2" charset="0"/>
                          <a:ea typeface="+mn-ea"/>
                          <a:cs typeface="Calibri Light" panose="020F0302020204030204" pitchFamily="34" charset="0"/>
                        </a:rPr>
                        <a:t>First release of Dynamic Demographics</a:t>
                      </a: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Clr>
                          <a:srgbClr val="FFFFFF"/>
                        </a:buClr>
                        <a:defRPr/>
                      </a:pPr>
                      <a:endParaRPr lang="en-US" sz="1200" b="0" i="0" dirty="0">
                        <a:solidFill>
                          <a:schemeClr val="bg1"/>
                        </a:solidFill>
                        <a:latin typeface="Precisely Light" pitchFamily="2" charset="0"/>
                        <a:cs typeface="Calibri Light" panose="020F0302020204030204" pitchFamily="34" charset="0"/>
                      </a:endParaRPr>
                    </a:p>
                  </a:txBody>
                  <a:tcPr marL="251999" marR="0" marT="180000" marB="144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7810863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709C31-BD08-9442-BFF4-0ECB55CCD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name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3D6FC4-E097-1F4C-A87B-644916A34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28349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4688140-302F-1040-B784-2D0864AE5C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Journey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6AC5370-6C89-2540-84E8-F590A30B95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A62145A-22B1-B54B-8CAD-A36C2384231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>
              <a:spcAft>
                <a:spcPts val="500"/>
              </a:spcAft>
              <a:defRPr/>
            </a:pPr>
            <a:r>
              <a:rPr lang="en-US" dirty="0"/>
              <a:t>Lorem ipsum dolor </a:t>
            </a:r>
            <a:r>
              <a:rPr lang="en-US" dirty="0" err="1"/>
              <a:t>ete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D42568F-7524-DD4C-8A38-FC44E9D570A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15053166-CB01-6341-8038-AD8AA4A0290F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pPr lvl="0">
              <a:spcAft>
                <a:spcPts val="500"/>
              </a:spcAft>
              <a:defRPr/>
            </a:pPr>
            <a:r>
              <a:rPr lang="en-US" dirty="0"/>
              <a:t>Lorem ipsum dolor </a:t>
            </a:r>
            <a:r>
              <a:rPr lang="en-US" dirty="0" err="1"/>
              <a:t>ete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155F6E0-2F4D-154D-8B6B-E1A42240961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4F92B1B-7666-D645-8DC1-533917D71D8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lvl="0">
              <a:spcAft>
                <a:spcPts val="500"/>
              </a:spcAft>
              <a:defRPr/>
            </a:pPr>
            <a:r>
              <a:rPr lang="en-US" dirty="0"/>
              <a:t>Lorem ipsum dolor </a:t>
            </a:r>
            <a:r>
              <a:rPr lang="en-US" dirty="0" err="1"/>
              <a:t>ete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24E891E-99B7-ED48-BCDB-AAEB34D7CD1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7F5DB93-9364-9345-ACA3-B102B14FFF4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lvl="0">
              <a:spcAft>
                <a:spcPts val="500"/>
              </a:spcAft>
              <a:defRPr/>
            </a:pPr>
            <a:r>
              <a:rPr lang="en-US" dirty="0"/>
              <a:t>Lorem ipsum dolor </a:t>
            </a:r>
            <a:r>
              <a:rPr lang="en-US" dirty="0" err="1"/>
              <a:t>ete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4DACA60-11DC-BC49-A07D-1462F8366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408" y="1591797"/>
            <a:ext cx="285376" cy="53508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82BF447-3FF7-0041-B184-9BF015EB7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4034" y="1623462"/>
            <a:ext cx="494270" cy="49427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4669EA2-08C1-F240-BD58-7962663C62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7515" y="1667435"/>
            <a:ext cx="426944" cy="42694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B6A3444-DA61-424E-8A7D-C397FB903F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14317" y="1537723"/>
            <a:ext cx="298823" cy="560293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68CD09-FBFA-D54F-A094-12ED6CC7C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name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DBE3D-A791-D444-9292-2AB22068F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26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7997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3C6187-EA51-324A-AFF3-F8D43A7DA4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7904" y="556536"/>
            <a:ext cx="10336192" cy="4893161"/>
          </a:xfrm>
        </p:spPr>
        <p:txBody>
          <a:bodyPr/>
          <a:lstStyle/>
          <a:p>
            <a:pPr algn="l">
              <a:spcBef>
                <a:spcPts val="0"/>
              </a:spcBef>
            </a:pPr>
            <a:r>
              <a:rPr lang="en-US" sz="3600" b="1" dirty="0"/>
              <a:t>Before we begin, a thought experiment …</a:t>
            </a:r>
          </a:p>
          <a:p>
            <a:pPr algn="l">
              <a:spcBef>
                <a:spcPts val="0"/>
              </a:spcBef>
            </a:pPr>
            <a:br>
              <a:rPr lang="en-US" sz="800" dirty="0"/>
            </a:br>
            <a:r>
              <a:rPr lang="en-US" sz="2800" dirty="0"/>
              <a:t>Imagine (or recall when) you were working with a programming language that has no </a:t>
            </a:r>
            <a:r>
              <a:rPr lang="en-US" sz="2800" u="sng" dirty="0"/>
              <a:t>reusable components </a:t>
            </a:r>
            <a:r>
              <a:rPr lang="en-US" sz="2800" dirty="0"/>
              <a:t>– you must code every function for every project even if it is repeated. There are no </a:t>
            </a:r>
            <a:r>
              <a:rPr lang="en-US" sz="2800" u="sng" dirty="0"/>
              <a:t>function calls</a:t>
            </a:r>
            <a:r>
              <a:rPr lang="en-US" sz="2800" dirty="0"/>
              <a:t>, no </a:t>
            </a:r>
            <a:r>
              <a:rPr lang="en-US" sz="2800" u="sng" dirty="0"/>
              <a:t>inheritance</a:t>
            </a:r>
            <a:r>
              <a:rPr lang="en-US" sz="2800" dirty="0"/>
              <a:t>, nor any class </a:t>
            </a:r>
            <a:r>
              <a:rPr lang="en-US" sz="2800" u="sng" dirty="0"/>
              <a:t>hierarchy</a:t>
            </a:r>
            <a:r>
              <a:rPr lang="en-US" sz="2800" dirty="0"/>
              <a:t> you can rely on to organize your components except a file system.</a:t>
            </a:r>
          </a:p>
          <a:p>
            <a:pPr algn="l">
              <a:spcBef>
                <a:spcPts val="0"/>
              </a:spcBef>
            </a:pPr>
            <a:endParaRPr lang="en-US" sz="2800" dirty="0"/>
          </a:p>
          <a:p>
            <a:pPr marL="742950" indent="-742950" algn="l">
              <a:spcBef>
                <a:spcPts val="0"/>
              </a:spcBef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1. How much work do you repeat or refactor?</a:t>
            </a:r>
          </a:p>
          <a:p>
            <a:pPr marL="742950" indent="-742950" algn="l">
              <a:spcBef>
                <a:spcPts val="0"/>
              </a:spcBef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2. How buggy are your deliverables?</a:t>
            </a:r>
          </a:p>
          <a:p>
            <a:pPr marL="742950" indent="-742950" algn="l">
              <a:spcBef>
                <a:spcPts val="0"/>
              </a:spcBef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3. How loyal are your customers?</a:t>
            </a:r>
          </a:p>
          <a:p>
            <a:pPr marL="742950" indent="-742950" algn="l">
              <a:spcBef>
                <a:spcPts val="0"/>
              </a:spcBef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4. Would you recommend working this way to anyone else?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5322556-2B35-8148-80ED-7C5A8A90E7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3537" y="5782479"/>
            <a:ext cx="6343651" cy="425879"/>
          </a:xfrm>
        </p:spPr>
        <p:txBody>
          <a:bodyPr/>
          <a:lstStyle/>
          <a:p>
            <a:r>
              <a:rPr lang="en-US" u="sng" dirty="0"/>
              <a:t>This is how our team currently operates.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45528DA-0E0D-974A-B583-CAC1EDFFB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ID Content Management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6A8C27-BB21-0C44-82EC-10A9F0FA8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0288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E731CE27-EB57-E94C-A6CC-FFE7D919A5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altLang="en-US" b="1" dirty="0">
                <a:latin typeface="Calibri" panose="020F0502020204030204" pitchFamily="34" charset="0"/>
                <a:cs typeface="Calibri" panose="020F0502020204030204" pitchFamily="34" charset="0"/>
              </a:rPr>
              <a:t>Imagine our current process vs. OO process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2400E6-95CC-6B4E-B594-65EEC4AF1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ID Content Management System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EC425A-F166-1348-A63C-DD509416D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4</a:t>
            </a:fld>
            <a:endParaRPr lang="en-GB" dirty="0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252D329E-077C-467F-98CB-1A4A3433470A}"/>
              </a:ext>
            </a:extLst>
          </p:cNvPr>
          <p:cNvGrpSpPr/>
          <p:nvPr/>
        </p:nvGrpSpPr>
        <p:grpSpPr>
          <a:xfrm>
            <a:off x="881816" y="2745440"/>
            <a:ext cx="6554218" cy="3191721"/>
            <a:chOff x="881816" y="3506946"/>
            <a:chExt cx="6554218" cy="1147619"/>
          </a:xfrm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C1F59BAE-345E-4662-B0D2-1BF1C4FB5E0D}"/>
                </a:ext>
              </a:extLst>
            </p:cNvPr>
            <p:cNvSpPr/>
            <p:nvPr/>
          </p:nvSpPr>
          <p:spPr>
            <a:xfrm>
              <a:off x="7011322" y="4021176"/>
              <a:ext cx="24588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914"/>
                  </a:lnTo>
                  <a:lnTo>
                    <a:pt x="245886" y="59914"/>
                  </a:lnTo>
                  <a:lnTo>
                    <a:pt x="245886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FD6AC09-757A-435E-AB57-6AEB95FBF6B4}"/>
                </a:ext>
              </a:extLst>
            </p:cNvPr>
            <p:cNvSpPr/>
            <p:nvPr/>
          </p:nvSpPr>
          <p:spPr>
            <a:xfrm>
              <a:off x="6965602" y="4021176"/>
              <a:ext cx="91440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45720"/>
                  </a:moveTo>
                  <a:lnTo>
                    <a:pt x="4572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8FB24B03-8F57-4FAF-AEA4-D1A6417C42CE}"/>
                </a:ext>
              </a:extLst>
            </p:cNvPr>
            <p:cNvSpPr/>
            <p:nvPr/>
          </p:nvSpPr>
          <p:spPr>
            <a:xfrm>
              <a:off x="6765436" y="4021176"/>
              <a:ext cx="24588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245886" y="45720"/>
                  </a:moveTo>
                  <a:lnTo>
                    <a:pt x="245886" y="59914"/>
                  </a:lnTo>
                  <a:lnTo>
                    <a:pt x="0" y="59914"/>
                  </a:lnTo>
                  <a:lnTo>
                    <a:pt x="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387E2AF9-33A6-419F-A200-510D630B20C2}"/>
                </a:ext>
              </a:extLst>
            </p:cNvPr>
            <p:cNvSpPr/>
            <p:nvPr/>
          </p:nvSpPr>
          <p:spPr>
            <a:xfrm>
              <a:off x="6703964" y="3903598"/>
              <a:ext cx="307357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914"/>
                  </a:lnTo>
                  <a:lnTo>
                    <a:pt x="307357" y="59914"/>
                  </a:lnTo>
                  <a:lnTo>
                    <a:pt x="307357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F93A6D3D-D581-4936-AC08-6335CA25AB62}"/>
                </a:ext>
              </a:extLst>
            </p:cNvPr>
            <p:cNvSpPr/>
            <p:nvPr/>
          </p:nvSpPr>
          <p:spPr>
            <a:xfrm>
              <a:off x="6596772" y="3903598"/>
              <a:ext cx="91440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107191" y="45720"/>
                  </a:moveTo>
                  <a:lnTo>
                    <a:pt x="107191" y="59914"/>
                  </a:lnTo>
                  <a:lnTo>
                    <a:pt x="45720" y="59914"/>
                  </a:lnTo>
                  <a:lnTo>
                    <a:pt x="4572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313218A-8466-4FDE-AA63-86632FF82195}"/>
                </a:ext>
              </a:extLst>
            </p:cNvPr>
            <p:cNvSpPr/>
            <p:nvPr/>
          </p:nvSpPr>
          <p:spPr>
            <a:xfrm>
              <a:off x="6396606" y="4021176"/>
              <a:ext cx="122943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914"/>
                  </a:lnTo>
                  <a:lnTo>
                    <a:pt x="122943" y="59914"/>
                  </a:lnTo>
                  <a:lnTo>
                    <a:pt x="122943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0C626FA5-082B-44FC-969B-69BC5E336451}"/>
                </a:ext>
              </a:extLst>
            </p:cNvPr>
            <p:cNvSpPr/>
            <p:nvPr/>
          </p:nvSpPr>
          <p:spPr>
            <a:xfrm>
              <a:off x="6273663" y="4021176"/>
              <a:ext cx="122943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122943" y="45720"/>
                  </a:moveTo>
                  <a:lnTo>
                    <a:pt x="122943" y="59914"/>
                  </a:lnTo>
                  <a:lnTo>
                    <a:pt x="0" y="59914"/>
                  </a:lnTo>
                  <a:lnTo>
                    <a:pt x="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C4C20528-3845-42D3-9CA6-E677255C56BD}"/>
                </a:ext>
              </a:extLst>
            </p:cNvPr>
            <p:cNvSpPr/>
            <p:nvPr/>
          </p:nvSpPr>
          <p:spPr>
            <a:xfrm>
              <a:off x="6396606" y="3903598"/>
              <a:ext cx="307357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307357" y="45720"/>
                  </a:moveTo>
                  <a:lnTo>
                    <a:pt x="307357" y="59914"/>
                  </a:lnTo>
                  <a:lnTo>
                    <a:pt x="0" y="59914"/>
                  </a:lnTo>
                  <a:lnTo>
                    <a:pt x="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7FFA493-DC77-4A35-8A0C-43AE00B5E938}"/>
                </a:ext>
              </a:extLst>
            </p:cNvPr>
            <p:cNvSpPr/>
            <p:nvPr/>
          </p:nvSpPr>
          <p:spPr>
            <a:xfrm>
              <a:off x="6458078" y="3786020"/>
              <a:ext cx="24588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914"/>
                  </a:lnTo>
                  <a:lnTo>
                    <a:pt x="245886" y="59914"/>
                  </a:lnTo>
                  <a:lnTo>
                    <a:pt x="245886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6CD6545-A73B-4AF2-AAC7-5A310258ECCC}"/>
                </a:ext>
              </a:extLst>
            </p:cNvPr>
            <p:cNvSpPr/>
            <p:nvPr/>
          </p:nvSpPr>
          <p:spPr>
            <a:xfrm>
              <a:off x="6412358" y="3786020"/>
              <a:ext cx="91440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45720"/>
                  </a:moveTo>
                  <a:lnTo>
                    <a:pt x="4572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1404BA0E-A055-4FDF-82E9-0831E4976A85}"/>
                </a:ext>
              </a:extLst>
            </p:cNvPr>
            <p:cNvSpPr/>
            <p:nvPr/>
          </p:nvSpPr>
          <p:spPr>
            <a:xfrm>
              <a:off x="6212191" y="3786020"/>
              <a:ext cx="24588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245886" y="45720"/>
                  </a:moveTo>
                  <a:lnTo>
                    <a:pt x="245886" y="59914"/>
                  </a:lnTo>
                  <a:lnTo>
                    <a:pt x="0" y="59914"/>
                  </a:lnTo>
                  <a:lnTo>
                    <a:pt x="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57F5A526-F230-44C7-B0A7-C9AA0FA9A617}"/>
                </a:ext>
              </a:extLst>
            </p:cNvPr>
            <p:cNvSpPr/>
            <p:nvPr/>
          </p:nvSpPr>
          <p:spPr>
            <a:xfrm>
              <a:off x="6212191" y="3668441"/>
              <a:ext cx="24588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914"/>
                  </a:lnTo>
                  <a:lnTo>
                    <a:pt x="245886" y="59914"/>
                  </a:lnTo>
                  <a:lnTo>
                    <a:pt x="245886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80E73CB9-E360-4437-B2C9-AC972B1303CE}"/>
                </a:ext>
              </a:extLst>
            </p:cNvPr>
            <p:cNvSpPr/>
            <p:nvPr/>
          </p:nvSpPr>
          <p:spPr>
            <a:xfrm>
              <a:off x="6166471" y="3668441"/>
              <a:ext cx="91440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45720"/>
                  </a:moveTo>
                  <a:lnTo>
                    <a:pt x="4572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40D5E8E0-0B41-46A3-9CCB-5EDDEBA3C4A8}"/>
                </a:ext>
              </a:extLst>
            </p:cNvPr>
            <p:cNvSpPr/>
            <p:nvPr/>
          </p:nvSpPr>
          <p:spPr>
            <a:xfrm>
              <a:off x="5966305" y="3668441"/>
              <a:ext cx="24588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245886" y="45720"/>
                  </a:moveTo>
                  <a:lnTo>
                    <a:pt x="245886" y="59914"/>
                  </a:lnTo>
                  <a:lnTo>
                    <a:pt x="0" y="59914"/>
                  </a:lnTo>
                  <a:lnTo>
                    <a:pt x="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AC324EF3-4B2D-4565-A1C7-21FD2D25A040}"/>
                </a:ext>
              </a:extLst>
            </p:cNvPr>
            <p:cNvSpPr/>
            <p:nvPr/>
          </p:nvSpPr>
          <p:spPr>
            <a:xfrm>
              <a:off x="4160659" y="3550863"/>
              <a:ext cx="2051531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914"/>
                  </a:lnTo>
                  <a:lnTo>
                    <a:pt x="2051531" y="59914"/>
                  </a:lnTo>
                  <a:lnTo>
                    <a:pt x="2051531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D9D82739-B86C-4166-97AF-87484C705E14}"/>
                </a:ext>
              </a:extLst>
            </p:cNvPr>
            <p:cNvSpPr/>
            <p:nvPr/>
          </p:nvSpPr>
          <p:spPr>
            <a:xfrm>
              <a:off x="5429826" y="3668218"/>
              <a:ext cx="290592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914"/>
                  </a:lnTo>
                  <a:lnTo>
                    <a:pt x="290592" y="59914"/>
                  </a:lnTo>
                  <a:lnTo>
                    <a:pt x="290592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FB73466A-E0C8-4FA5-B899-56C34E43D74A}"/>
                </a:ext>
              </a:extLst>
            </p:cNvPr>
            <p:cNvSpPr/>
            <p:nvPr/>
          </p:nvSpPr>
          <p:spPr>
            <a:xfrm>
              <a:off x="5384106" y="3668218"/>
              <a:ext cx="91440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45720"/>
                  </a:moveTo>
                  <a:lnTo>
                    <a:pt x="45720" y="59914"/>
                  </a:lnTo>
                  <a:lnTo>
                    <a:pt x="90426" y="59914"/>
                  </a:lnTo>
                  <a:lnTo>
                    <a:pt x="90426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87DE4A78-AC2E-44A7-A34A-2BF133ABCBD4}"/>
                </a:ext>
              </a:extLst>
            </p:cNvPr>
            <p:cNvSpPr/>
            <p:nvPr/>
          </p:nvSpPr>
          <p:spPr>
            <a:xfrm>
              <a:off x="5228646" y="3668218"/>
              <a:ext cx="201179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201179" y="45720"/>
                  </a:moveTo>
                  <a:lnTo>
                    <a:pt x="201179" y="59914"/>
                  </a:lnTo>
                  <a:lnTo>
                    <a:pt x="0" y="59914"/>
                  </a:lnTo>
                  <a:lnTo>
                    <a:pt x="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3BBE4DC-5EF2-42F9-AA94-53BAF330DC6B}"/>
                </a:ext>
              </a:extLst>
            </p:cNvPr>
            <p:cNvSpPr/>
            <p:nvPr/>
          </p:nvSpPr>
          <p:spPr>
            <a:xfrm>
              <a:off x="4160659" y="3550863"/>
              <a:ext cx="126916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690"/>
                  </a:lnTo>
                  <a:lnTo>
                    <a:pt x="1269166" y="59690"/>
                  </a:lnTo>
                  <a:lnTo>
                    <a:pt x="1269166" y="73661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B80A9D70-6811-4F88-B874-941821A97A18}"/>
                </a:ext>
              </a:extLst>
            </p:cNvPr>
            <p:cNvSpPr/>
            <p:nvPr/>
          </p:nvSpPr>
          <p:spPr>
            <a:xfrm>
              <a:off x="4807311" y="3668218"/>
              <a:ext cx="167649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914"/>
                  </a:lnTo>
                  <a:lnTo>
                    <a:pt x="167649" y="59914"/>
                  </a:lnTo>
                  <a:lnTo>
                    <a:pt x="167649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1C22CD27-A771-4237-B456-808F8D4B8C5F}"/>
                </a:ext>
              </a:extLst>
            </p:cNvPr>
            <p:cNvSpPr/>
            <p:nvPr/>
          </p:nvSpPr>
          <p:spPr>
            <a:xfrm>
              <a:off x="4683355" y="3668218"/>
              <a:ext cx="91440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123956" y="45720"/>
                  </a:moveTo>
                  <a:lnTo>
                    <a:pt x="123956" y="59914"/>
                  </a:lnTo>
                  <a:lnTo>
                    <a:pt x="45720" y="59914"/>
                  </a:lnTo>
                  <a:lnTo>
                    <a:pt x="4572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26ECDF6D-808F-44FB-97BC-43D9B26FE933}"/>
                </a:ext>
              </a:extLst>
            </p:cNvPr>
            <p:cNvSpPr/>
            <p:nvPr/>
          </p:nvSpPr>
          <p:spPr>
            <a:xfrm>
              <a:off x="4160659" y="3550863"/>
              <a:ext cx="646651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690"/>
                  </a:lnTo>
                  <a:lnTo>
                    <a:pt x="646651" y="59690"/>
                  </a:lnTo>
                  <a:lnTo>
                    <a:pt x="646651" y="73661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13A78C76-B29D-4362-9D83-38887152765F}"/>
                </a:ext>
              </a:extLst>
            </p:cNvPr>
            <p:cNvSpPr/>
            <p:nvPr/>
          </p:nvSpPr>
          <p:spPr>
            <a:xfrm>
              <a:off x="4114939" y="3550863"/>
              <a:ext cx="91440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45720"/>
                  </a:moveTo>
                  <a:lnTo>
                    <a:pt x="45720" y="59690"/>
                  </a:lnTo>
                  <a:lnTo>
                    <a:pt x="69857" y="59690"/>
                  </a:lnTo>
                  <a:lnTo>
                    <a:pt x="69857" y="73661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F9F6E416-2B6F-4CBF-82F3-D75BE9FF76CF}"/>
                </a:ext>
              </a:extLst>
            </p:cNvPr>
            <p:cNvSpPr/>
            <p:nvPr/>
          </p:nvSpPr>
          <p:spPr>
            <a:xfrm>
              <a:off x="4372243" y="4020953"/>
              <a:ext cx="91440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45720"/>
                  </a:moveTo>
                  <a:lnTo>
                    <a:pt x="4572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5C7FAB13-54BF-4BBC-BAF6-A185358472C2}"/>
                </a:ext>
              </a:extLst>
            </p:cNvPr>
            <p:cNvSpPr/>
            <p:nvPr/>
          </p:nvSpPr>
          <p:spPr>
            <a:xfrm>
              <a:off x="4172077" y="3903375"/>
              <a:ext cx="24588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914"/>
                  </a:lnTo>
                  <a:lnTo>
                    <a:pt x="245886" y="59914"/>
                  </a:lnTo>
                  <a:lnTo>
                    <a:pt x="245886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2FB99B06-FB3A-4E11-BC58-388DA03AF6AD}"/>
                </a:ext>
              </a:extLst>
            </p:cNvPr>
            <p:cNvSpPr/>
            <p:nvPr/>
          </p:nvSpPr>
          <p:spPr>
            <a:xfrm>
              <a:off x="4126357" y="3903375"/>
              <a:ext cx="91440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45720"/>
                  </a:moveTo>
                  <a:lnTo>
                    <a:pt x="4572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E1B6353-59D9-411F-8BC5-30382F38775D}"/>
                </a:ext>
              </a:extLst>
            </p:cNvPr>
            <p:cNvSpPr/>
            <p:nvPr/>
          </p:nvSpPr>
          <p:spPr>
            <a:xfrm>
              <a:off x="3926191" y="3903375"/>
              <a:ext cx="24588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245886" y="45720"/>
                  </a:moveTo>
                  <a:lnTo>
                    <a:pt x="245886" y="59914"/>
                  </a:lnTo>
                  <a:lnTo>
                    <a:pt x="0" y="59914"/>
                  </a:lnTo>
                  <a:lnTo>
                    <a:pt x="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ACC3887-B1EE-4FA2-B5A2-C9841566AD0C}"/>
                </a:ext>
              </a:extLst>
            </p:cNvPr>
            <p:cNvSpPr/>
            <p:nvPr/>
          </p:nvSpPr>
          <p:spPr>
            <a:xfrm>
              <a:off x="3926191" y="3785796"/>
              <a:ext cx="24588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914"/>
                  </a:lnTo>
                  <a:lnTo>
                    <a:pt x="245886" y="59914"/>
                  </a:lnTo>
                  <a:lnTo>
                    <a:pt x="245886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DDFE0FB5-6321-44A2-818A-5F78F3986458}"/>
                </a:ext>
              </a:extLst>
            </p:cNvPr>
            <p:cNvSpPr/>
            <p:nvPr/>
          </p:nvSpPr>
          <p:spPr>
            <a:xfrm>
              <a:off x="3880471" y="3785796"/>
              <a:ext cx="91440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45720"/>
                  </a:moveTo>
                  <a:lnTo>
                    <a:pt x="4572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0FB8407F-B885-475F-9886-8963092752DF}"/>
                </a:ext>
              </a:extLst>
            </p:cNvPr>
            <p:cNvSpPr/>
            <p:nvPr/>
          </p:nvSpPr>
          <p:spPr>
            <a:xfrm>
              <a:off x="3634584" y="3903375"/>
              <a:ext cx="91440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45720"/>
                  </a:moveTo>
                  <a:lnTo>
                    <a:pt x="4572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46B7A88-F12A-43EA-B5BA-9383D44D942E}"/>
                </a:ext>
              </a:extLst>
            </p:cNvPr>
            <p:cNvSpPr/>
            <p:nvPr/>
          </p:nvSpPr>
          <p:spPr>
            <a:xfrm>
              <a:off x="3680304" y="3785796"/>
              <a:ext cx="24588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245886" y="45720"/>
                  </a:moveTo>
                  <a:lnTo>
                    <a:pt x="245886" y="59914"/>
                  </a:lnTo>
                  <a:lnTo>
                    <a:pt x="0" y="59914"/>
                  </a:lnTo>
                  <a:lnTo>
                    <a:pt x="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B01F61B5-5BFC-4C4A-A687-862237BEE809}"/>
                </a:ext>
              </a:extLst>
            </p:cNvPr>
            <p:cNvSpPr/>
            <p:nvPr/>
          </p:nvSpPr>
          <p:spPr>
            <a:xfrm>
              <a:off x="3635598" y="3668218"/>
              <a:ext cx="290592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914"/>
                  </a:lnTo>
                  <a:lnTo>
                    <a:pt x="290592" y="59914"/>
                  </a:lnTo>
                  <a:lnTo>
                    <a:pt x="290592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A9E6BA38-FC7A-4A66-A85F-D5445DDF2F42}"/>
                </a:ext>
              </a:extLst>
            </p:cNvPr>
            <p:cNvSpPr/>
            <p:nvPr/>
          </p:nvSpPr>
          <p:spPr>
            <a:xfrm>
              <a:off x="3589878" y="3668218"/>
              <a:ext cx="91440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45720"/>
                  </a:moveTo>
                  <a:lnTo>
                    <a:pt x="45720" y="59914"/>
                  </a:lnTo>
                  <a:lnTo>
                    <a:pt x="90426" y="59914"/>
                  </a:lnTo>
                  <a:lnTo>
                    <a:pt x="90426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99B72891-1651-482F-B600-FAED325D8E3A}"/>
                </a:ext>
              </a:extLst>
            </p:cNvPr>
            <p:cNvSpPr/>
            <p:nvPr/>
          </p:nvSpPr>
          <p:spPr>
            <a:xfrm>
              <a:off x="3434418" y="3668218"/>
              <a:ext cx="201179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201179" y="45720"/>
                  </a:moveTo>
                  <a:lnTo>
                    <a:pt x="201179" y="59914"/>
                  </a:lnTo>
                  <a:lnTo>
                    <a:pt x="0" y="59914"/>
                  </a:lnTo>
                  <a:lnTo>
                    <a:pt x="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6C033FB-AA7F-4377-A7B1-6D6A48F83E11}"/>
                </a:ext>
              </a:extLst>
            </p:cNvPr>
            <p:cNvSpPr/>
            <p:nvPr/>
          </p:nvSpPr>
          <p:spPr>
            <a:xfrm>
              <a:off x="3635598" y="3550863"/>
              <a:ext cx="525061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525061" y="45720"/>
                  </a:moveTo>
                  <a:lnTo>
                    <a:pt x="525061" y="59690"/>
                  </a:lnTo>
                  <a:lnTo>
                    <a:pt x="0" y="59690"/>
                  </a:lnTo>
                  <a:lnTo>
                    <a:pt x="0" y="73661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F97979B-DAB9-4BC4-8A49-A5B0ED1B79A8}"/>
                </a:ext>
              </a:extLst>
            </p:cNvPr>
            <p:cNvSpPr/>
            <p:nvPr/>
          </p:nvSpPr>
          <p:spPr>
            <a:xfrm>
              <a:off x="3388698" y="3903598"/>
              <a:ext cx="91440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45720"/>
                  </a:moveTo>
                  <a:lnTo>
                    <a:pt x="4572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482B3F1-3D2F-431C-8DE4-64F476A01F6F}"/>
                </a:ext>
              </a:extLst>
            </p:cNvPr>
            <p:cNvSpPr/>
            <p:nvPr/>
          </p:nvSpPr>
          <p:spPr>
            <a:xfrm>
              <a:off x="3188532" y="3786020"/>
              <a:ext cx="24588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914"/>
                  </a:lnTo>
                  <a:lnTo>
                    <a:pt x="245886" y="59914"/>
                  </a:lnTo>
                  <a:lnTo>
                    <a:pt x="245886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1E98FC2A-9EAE-4C58-B92C-0ADA478CCE7E}"/>
                </a:ext>
              </a:extLst>
            </p:cNvPr>
            <p:cNvSpPr/>
            <p:nvPr/>
          </p:nvSpPr>
          <p:spPr>
            <a:xfrm>
              <a:off x="3142812" y="3786020"/>
              <a:ext cx="91440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45720"/>
                  </a:moveTo>
                  <a:lnTo>
                    <a:pt x="4572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DCF26155-EDD2-4296-9DCB-1124413EAC71}"/>
                </a:ext>
              </a:extLst>
            </p:cNvPr>
            <p:cNvSpPr/>
            <p:nvPr/>
          </p:nvSpPr>
          <p:spPr>
            <a:xfrm>
              <a:off x="2942645" y="3786020"/>
              <a:ext cx="24588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245886" y="45720"/>
                  </a:moveTo>
                  <a:lnTo>
                    <a:pt x="245886" y="59914"/>
                  </a:lnTo>
                  <a:lnTo>
                    <a:pt x="0" y="59914"/>
                  </a:lnTo>
                  <a:lnTo>
                    <a:pt x="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D57F347-64BE-43A8-AB37-90224803118D}"/>
                </a:ext>
              </a:extLst>
            </p:cNvPr>
            <p:cNvSpPr/>
            <p:nvPr/>
          </p:nvSpPr>
          <p:spPr>
            <a:xfrm>
              <a:off x="2109127" y="3668441"/>
              <a:ext cx="1079404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914"/>
                  </a:lnTo>
                  <a:lnTo>
                    <a:pt x="1079404" y="59914"/>
                  </a:lnTo>
                  <a:lnTo>
                    <a:pt x="1079404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FAB734C-1758-4330-9507-F182E5750052}"/>
                </a:ext>
              </a:extLst>
            </p:cNvPr>
            <p:cNvSpPr/>
            <p:nvPr/>
          </p:nvSpPr>
          <p:spPr>
            <a:xfrm>
              <a:off x="2357134" y="3906669"/>
              <a:ext cx="167649" cy="102871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88900"/>
                  </a:lnTo>
                  <a:lnTo>
                    <a:pt x="167649" y="88900"/>
                  </a:lnTo>
                  <a:lnTo>
                    <a:pt x="167649" y="102871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C9D090B-2EB6-462E-92A5-3348383032E1}"/>
                </a:ext>
              </a:extLst>
            </p:cNvPr>
            <p:cNvSpPr/>
            <p:nvPr/>
          </p:nvSpPr>
          <p:spPr>
            <a:xfrm>
              <a:off x="2233178" y="3906669"/>
              <a:ext cx="91440" cy="102871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123956" y="0"/>
                  </a:moveTo>
                  <a:lnTo>
                    <a:pt x="123956" y="88900"/>
                  </a:lnTo>
                  <a:lnTo>
                    <a:pt x="45720" y="88900"/>
                  </a:lnTo>
                  <a:lnTo>
                    <a:pt x="45720" y="102871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C6AD9B8-5EC0-44FB-ABDC-C5BBE1CA5D36}"/>
                </a:ext>
              </a:extLst>
            </p:cNvPr>
            <p:cNvSpPr/>
            <p:nvPr/>
          </p:nvSpPr>
          <p:spPr>
            <a:xfrm>
              <a:off x="2109127" y="3714161"/>
              <a:ext cx="248006" cy="10309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89123"/>
                  </a:lnTo>
                  <a:lnTo>
                    <a:pt x="248006" y="89123"/>
                  </a:lnTo>
                  <a:lnTo>
                    <a:pt x="248006" y="103094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C1AEF9C9-90DD-49AA-88D6-F57FD11F44E1}"/>
                </a:ext>
              </a:extLst>
            </p:cNvPr>
            <p:cNvSpPr/>
            <p:nvPr/>
          </p:nvSpPr>
          <p:spPr>
            <a:xfrm>
              <a:off x="2770670" y="4491266"/>
              <a:ext cx="122943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914"/>
                  </a:lnTo>
                  <a:lnTo>
                    <a:pt x="122943" y="59914"/>
                  </a:lnTo>
                  <a:lnTo>
                    <a:pt x="122943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FC9D33D9-316A-42E3-8B0A-77A1894629EE}"/>
                </a:ext>
              </a:extLst>
            </p:cNvPr>
            <p:cNvSpPr/>
            <p:nvPr/>
          </p:nvSpPr>
          <p:spPr>
            <a:xfrm>
              <a:off x="2647727" y="4491266"/>
              <a:ext cx="122943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122943" y="45720"/>
                  </a:moveTo>
                  <a:lnTo>
                    <a:pt x="122943" y="59914"/>
                  </a:lnTo>
                  <a:lnTo>
                    <a:pt x="0" y="59914"/>
                  </a:lnTo>
                  <a:lnTo>
                    <a:pt x="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71BD6937-DEC2-45CC-B7E8-B437AC4E2454}"/>
                </a:ext>
              </a:extLst>
            </p:cNvPr>
            <p:cNvSpPr/>
            <p:nvPr/>
          </p:nvSpPr>
          <p:spPr>
            <a:xfrm>
              <a:off x="2524784" y="4373688"/>
              <a:ext cx="24588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914"/>
                  </a:lnTo>
                  <a:lnTo>
                    <a:pt x="245886" y="59914"/>
                  </a:lnTo>
                  <a:lnTo>
                    <a:pt x="245886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63FD648-5E33-4F8A-806B-7ACBD9F410FB}"/>
                </a:ext>
              </a:extLst>
            </p:cNvPr>
            <p:cNvSpPr/>
            <p:nvPr/>
          </p:nvSpPr>
          <p:spPr>
            <a:xfrm>
              <a:off x="2479064" y="4373688"/>
              <a:ext cx="91440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45720"/>
                  </a:moveTo>
                  <a:lnTo>
                    <a:pt x="4572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D963DA8-977B-4E83-A8B0-FAB306C52737}"/>
                </a:ext>
              </a:extLst>
            </p:cNvPr>
            <p:cNvSpPr/>
            <p:nvPr/>
          </p:nvSpPr>
          <p:spPr>
            <a:xfrm>
              <a:off x="2278898" y="4373688"/>
              <a:ext cx="24588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245886" y="45720"/>
                  </a:moveTo>
                  <a:lnTo>
                    <a:pt x="245886" y="59914"/>
                  </a:lnTo>
                  <a:lnTo>
                    <a:pt x="0" y="59914"/>
                  </a:lnTo>
                  <a:lnTo>
                    <a:pt x="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BE878D4F-CD74-4A75-8CA2-694504AB09E3}"/>
                </a:ext>
              </a:extLst>
            </p:cNvPr>
            <p:cNvSpPr/>
            <p:nvPr/>
          </p:nvSpPr>
          <p:spPr>
            <a:xfrm>
              <a:off x="2278898" y="4256110"/>
              <a:ext cx="24588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914"/>
                  </a:lnTo>
                  <a:lnTo>
                    <a:pt x="245886" y="59914"/>
                  </a:lnTo>
                  <a:lnTo>
                    <a:pt x="245886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0FC24480-1DD4-48AC-9C97-74471E9E9E24}"/>
                </a:ext>
              </a:extLst>
            </p:cNvPr>
            <p:cNvSpPr/>
            <p:nvPr/>
          </p:nvSpPr>
          <p:spPr>
            <a:xfrm>
              <a:off x="2233178" y="4256110"/>
              <a:ext cx="91440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45720"/>
                  </a:moveTo>
                  <a:lnTo>
                    <a:pt x="4572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70B4A08E-BEEA-4BC1-86CA-49A02EBEA899}"/>
                </a:ext>
              </a:extLst>
            </p:cNvPr>
            <p:cNvSpPr/>
            <p:nvPr/>
          </p:nvSpPr>
          <p:spPr>
            <a:xfrm>
              <a:off x="2033011" y="4256110"/>
              <a:ext cx="24588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245886" y="45720"/>
                  </a:moveTo>
                  <a:lnTo>
                    <a:pt x="245886" y="59914"/>
                  </a:lnTo>
                  <a:lnTo>
                    <a:pt x="0" y="59914"/>
                  </a:lnTo>
                  <a:lnTo>
                    <a:pt x="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95823CE-2ED1-4D91-A8F1-20CF8E452A64}"/>
                </a:ext>
              </a:extLst>
            </p:cNvPr>
            <p:cNvSpPr/>
            <p:nvPr/>
          </p:nvSpPr>
          <p:spPr>
            <a:xfrm>
              <a:off x="2033011" y="4138531"/>
              <a:ext cx="24588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914"/>
                  </a:lnTo>
                  <a:lnTo>
                    <a:pt x="245886" y="59914"/>
                  </a:lnTo>
                  <a:lnTo>
                    <a:pt x="245886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CA05094-0628-47D3-9984-6C082AE8A846}"/>
                </a:ext>
              </a:extLst>
            </p:cNvPr>
            <p:cNvSpPr/>
            <p:nvPr/>
          </p:nvSpPr>
          <p:spPr>
            <a:xfrm>
              <a:off x="1987291" y="4138531"/>
              <a:ext cx="91440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45720"/>
                  </a:moveTo>
                  <a:lnTo>
                    <a:pt x="4572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DA3EBE83-6C61-4459-9478-5698974724EE}"/>
                </a:ext>
              </a:extLst>
            </p:cNvPr>
            <p:cNvSpPr/>
            <p:nvPr/>
          </p:nvSpPr>
          <p:spPr>
            <a:xfrm>
              <a:off x="1787125" y="4138531"/>
              <a:ext cx="24588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245886" y="45720"/>
                  </a:moveTo>
                  <a:lnTo>
                    <a:pt x="245886" y="59914"/>
                  </a:lnTo>
                  <a:lnTo>
                    <a:pt x="0" y="59914"/>
                  </a:lnTo>
                  <a:lnTo>
                    <a:pt x="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C80387D8-246C-4A6C-9917-C6EC74711F61}"/>
                </a:ext>
              </a:extLst>
            </p:cNvPr>
            <p:cNvSpPr/>
            <p:nvPr/>
          </p:nvSpPr>
          <p:spPr>
            <a:xfrm>
              <a:off x="1664182" y="4020953"/>
              <a:ext cx="368829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914"/>
                  </a:lnTo>
                  <a:lnTo>
                    <a:pt x="368829" y="59914"/>
                  </a:lnTo>
                  <a:lnTo>
                    <a:pt x="368829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BA88F8D8-3342-43B8-8F01-51AB181C0EB0}"/>
                </a:ext>
              </a:extLst>
            </p:cNvPr>
            <p:cNvSpPr/>
            <p:nvPr/>
          </p:nvSpPr>
          <p:spPr>
            <a:xfrm>
              <a:off x="1541239" y="4020953"/>
              <a:ext cx="122943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122943" y="45720"/>
                  </a:moveTo>
                  <a:lnTo>
                    <a:pt x="122943" y="59914"/>
                  </a:lnTo>
                  <a:lnTo>
                    <a:pt x="0" y="59914"/>
                  </a:lnTo>
                  <a:lnTo>
                    <a:pt x="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2C03AFD-3583-432A-9F6C-5648AB34B207}"/>
                </a:ext>
              </a:extLst>
            </p:cNvPr>
            <p:cNvSpPr/>
            <p:nvPr/>
          </p:nvSpPr>
          <p:spPr>
            <a:xfrm>
              <a:off x="1295352" y="4138531"/>
              <a:ext cx="24588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914"/>
                  </a:lnTo>
                  <a:lnTo>
                    <a:pt x="245886" y="59914"/>
                  </a:lnTo>
                  <a:lnTo>
                    <a:pt x="245886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896B688-4F5F-4980-94E8-40D7FCEFA326}"/>
                </a:ext>
              </a:extLst>
            </p:cNvPr>
            <p:cNvSpPr/>
            <p:nvPr/>
          </p:nvSpPr>
          <p:spPr>
            <a:xfrm>
              <a:off x="1249632" y="4138531"/>
              <a:ext cx="91440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45720"/>
                  </a:moveTo>
                  <a:lnTo>
                    <a:pt x="4572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9459E635-23FD-4252-B751-78EFDA306904}"/>
                </a:ext>
              </a:extLst>
            </p:cNvPr>
            <p:cNvSpPr/>
            <p:nvPr/>
          </p:nvSpPr>
          <p:spPr>
            <a:xfrm>
              <a:off x="1049466" y="4138531"/>
              <a:ext cx="24588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245886" y="45720"/>
                  </a:moveTo>
                  <a:lnTo>
                    <a:pt x="245886" y="59914"/>
                  </a:lnTo>
                  <a:lnTo>
                    <a:pt x="0" y="59914"/>
                  </a:lnTo>
                  <a:lnTo>
                    <a:pt x="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A3E22E1-75D8-4A30-B459-4A8C6CBC00AB}"/>
                </a:ext>
              </a:extLst>
            </p:cNvPr>
            <p:cNvSpPr/>
            <p:nvPr/>
          </p:nvSpPr>
          <p:spPr>
            <a:xfrm>
              <a:off x="1295352" y="4020953"/>
              <a:ext cx="368829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368829" y="45720"/>
                  </a:moveTo>
                  <a:lnTo>
                    <a:pt x="368829" y="59914"/>
                  </a:lnTo>
                  <a:lnTo>
                    <a:pt x="0" y="59914"/>
                  </a:lnTo>
                  <a:lnTo>
                    <a:pt x="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19FB236-DC1A-473B-A974-0E877F0FFA41}"/>
                </a:ext>
              </a:extLst>
            </p:cNvPr>
            <p:cNvSpPr/>
            <p:nvPr/>
          </p:nvSpPr>
          <p:spPr>
            <a:xfrm>
              <a:off x="1418296" y="3903375"/>
              <a:ext cx="24588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914"/>
                  </a:lnTo>
                  <a:lnTo>
                    <a:pt x="245886" y="59914"/>
                  </a:lnTo>
                  <a:lnTo>
                    <a:pt x="245886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9A80497A-4B4C-4734-B934-48774D97EBEE}"/>
                </a:ext>
              </a:extLst>
            </p:cNvPr>
            <p:cNvSpPr/>
            <p:nvPr/>
          </p:nvSpPr>
          <p:spPr>
            <a:xfrm>
              <a:off x="1372576" y="3903375"/>
              <a:ext cx="91440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45720"/>
                  </a:moveTo>
                  <a:lnTo>
                    <a:pt x="4572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8B962E4-B2E1-4754-A350-A57E1346BF98}"/>
                </a:ext>
              </a:extLst>
            </p:cNvPr>
            <p:cNvSpPr/>
            <p:nvPr/>
          </p:nvSpPr>
          <p:spPr>
            <a:xfrm>
              <a:off x="1172409" y="3903375"/>
              <a:ext cx="245886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245886" y="45720"/>
                  </a:moveTo>
                  <a:lnTo>
                    <a:pt x="245886" y="59914"/>
                  </a:lnTo>
                  <a:lnTo>
                    <a:pt x="0" y="59914"/>
                  </a:lnTo>
                  <a:lnTo>
                    <a:pt x="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6871B207-6FEC-465A-91AA-61E37FFB34F2}"/>
                </a:ext>
              </a:extLst>
            </p:cNvPr>
            <p:cNvSpPr/>
            <p:nvPr/>
          </p:nvSpPr>
          <p:spPr>
            <a:xfrm>
              <a:off x="1127703" y="3785796"/>
              <a:ext cx="290592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45720"/>
                  </a:moveTo>
                  <a:lnTo>
                    <a:pt x="0" y="59914"/>
                  </a:lnTo>
                  <a:lnTo>
                    <a:pt x="290592" y="59914"/>
                  </a:lnTo>
                  <a:lnTo>
                    <a:pt x="290592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BEB384D5-A794-45D9-AEAD-17E613D3DFEE}"/>
                </a:ext>
              </a:extLst>
            </p:cNvPr>
            <p:cNvSpPr/>
            <p:nvPr/>
          </p:nvSpPr>
          <p:spPr>
            <a:xfrm>
              <a:off x="1081983" y="3785796"/>
              <a:ext cx="91440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45720"/>
                  </a:moveTo>
                  <a:lnTo>
                    <a:pt x="45720" y="59914"/>
                  </a:lnTo>
                  <a:lnTo>
                    <a:pt x="90426" y="59914"/>
                  </a:lnTo>
                  <a:lnTo>
                    <a:pt x="90426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85D892B9-485D-496E-98D5-4F9213068A3F}"/>
                </a:ext>
              </a:extLst>
            </p:cNvPr>
            <p:cNvSpPr/>
            <p:nvPr/>
          </p:nvSpPr>
          <p:spPr>
            <a:xfrm>
              <a:off x="926523" y="3785796"/>
              <a:ext cx="201179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201179" y="45720"/>
                  </a:moveTo>
                  <a:lnTo>
                    <a:pt x="201179" y="59914"/>
                  </a:lnTo>
                  <a:lnTo>
                    <a:pt x="0" y="59914"/>
                  </a:lnTo>
                  <a:lnTo>
                    <a:pt x="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B5EDA4B-1E39-47F8-ACCD-667B5E77BA18}"/>
                </a:ext>
              </a:extLst>
            </p:cNvPr>
            <p:cNvSpPr/>
            <p:nvPr/>
          </p:nvSpPr>
          <p:spPr>
            <a:xfrm>
              <a:off x="1127703" y="3668441"/>
              <a:ext cx="981424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981424" y="45720"/>
                  </a:moveTo>
                  <a:lnTo>
                    <a:pt x="981424" y="59690"/>
                  </a:lnTo>
                  <a:lnTo>
                    <a:pt x="0" y="59690"/>
                  </a:lnTo>
                  <a:lnTo>
                    <a:pt x="0" y="73661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E01E35D9-4D1E-46CE-8219-9F811D277DF2}"/>
                </a:ext>
              </a:extLst>
            </p:cNvPr>
            <p:cNvSpPr/>
            <p:nvPr/>
          </p:nvSpPr>
          <p:spPr>
            <a:xfrm>
              <a:off x="2109127" y="3550863"/>
              <a:ext cx="2051531" cy="9144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2051531" y="45720"/>
                  </a:moveTo>
                  <a:lnTo>
                    <a:pt x="2051531" y="59914"/>
                  </a:lnTo>
                  <a:lnTo>
                    <a:pt x="0" y="59914"/>
                  </a:lnTo>
                  <a:lnTo>
                    <a:pt x="0" y="73885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FCF5DA43-C831-436B-9AD3-22D8A016B8E9}"/>
                </a:ext>
              </a:extLst>
            </p:cNvPr>
            <p:cNvSpPr/>
            <p:nvPr/>
          </p:nvSpPr>
          <p:spPr>
            <a:xfrm>
              <a:off x="4115953" y="3507170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A40CF103-05E1-4643-B8E0-EB93C93F1DFD}"/>
                </a:ext>
              </a:extLst>
            </p:cNvPr>
            <p:cNvSpPr/>
            <p:nvPr/>
          </p:nvSpPr>
          <p:spPr>
            <a:xfrm>
              <a:off x="4205366" y="3506946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500" kern="1200" dirty="0"/>
                <a:t>Precisely</a:t>
              </a:r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9822B54D-90D3-452D-835F-AE669A455241}"/>
                </a:ext>
              </a:extLst>
            </p:cNvPr>
            <p:cNvSpPr/>
            <p:nvPr/>
          </p:nvSpPr>
          <p:spPr>
            <a:xfrm>
              <a:off x="2064421" y="3624748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DE558D6-14DD-4A23-9D26-B05D46F734BD}"/>
                </a:ext>
              </a:extLst>
            </p:cNvPr>
            <p:cNvSpPr/>
            <p:nvPr/>
          </p:nvSpPr>
          <p:spPr>
            <a:xfrm>
              <a:off x="2153834" y="3624525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500" kern="1200" dirty="0"/>
                <a:t>Connect</a:t>
              </a:r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D7CA8D5F-C5F8-4F96-A270-FB15AB6B699C}"/>
                </a:ext>
              </a:extLst>
            </p:cNvPr>
            <p:cNvSpPr/>
            <p:nvPr/>
          </p:nvSpPr>
          <p:spPr>
            <a:xfrm>
              <a:off x="1082996" y="3742103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D71E324C-9D23-4165-BCA9-B70A502DCE2A}"/>
                </a:ext>
              </a:extLst>
            </p:cNvPr>
            <p:cNvSpPr/>
            <p:nvPr/>
          </p:nvSpPr>
          <p:spPr>
            <a:xfrm>
              <a:off x="1154404" y="3775849"/>
              <a:ext cx="508905" cy="36813"/>
            </a:xfrm>
            <a:custGeom>
              <a:avLst/>
              <a:gdLst>
                <a:gd name="connsiteX0" fmla="*/ 0 w 508905"/>
                <a:gd name="connsiteY0" fmla="*/ 0 h 36813"/>
                <a:gd name="connsiteX1" fmla="*/ 508905 w 508905"/>
                <a:gd name="connsiteY1" fmla="*/ 0 h 36813"/>
                <a:gd name="connsiteX2" fmla="*/ 508905 w 508905"/>
                <a:gd name="connsiteY2" fmla="*/ 36813 h 36813"/>
                <a:gd name="connsiteX3" fmla="*/ 0 w 508905"/>
                <a:gd name="connsiteY3" fmla="*/ 36813 h 36813"/>
                <a:gd name="connsiteX4" fmla="*/ 0 w 508905"/>
                <a:gd name="connsiteY4" fmla="*/ 0 h 36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8905" h="36813">
                  <a:moveTo>
                    <a:pt x="0" y="0"/>
                  </a:moveTo>
                  <a:lnTo>
                    <a:pt x="508905" y="0"/>
                  </a:lnTo>
                  <a:lnTo>
                    <a:pt x="508905" y="36813"/>
                  </a:lnTo>
                  <a:lnTo>
                    <a:pt x="0" y="368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500" kern="1200" dirty="0"/>
                <a:t>Connect-docs repo</a:t>
              </a:r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600A21CA-5915-47C6-B59B-445EF5DCF12D}"/>
                </a:ext>
              </a:extLst>
            </p:cNvPr>
            <p:cNvSpPr/>
            <p:nvPr/>
          </p:nvSpPr>
          <p:spPr>
            <a:xfrm>
              <a:off x="881816" y="3859681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59992AD6-2C96-43FA-88FD-E81A71152C8F}"/>
                </a:ext>
              </a:extLst>
            </p:cNvPr>
            <p:cNvSpPr/>
            <p:nvPr/>
          </p:nvSpPr>
          <p:spPr>
            <a:xfrm>
              <a:off x="971230" y="3859458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511645E1-1191-47AC-9330-39D7324730E0}"/>
                </a:ext>
              </a:extLst>
            </p:cNvPr>
            <p:cNvSpPr/>
            <p:nvPr/>
          </p:nvSpPr>
          <p:spPr>
            <a:xfrm>
              <a:off x="1127703" y="3859681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77C7C48-45DA-4C3C-AD99-6B20F1F2CBCF}"/>
                </a:ext>
              </a:extLst>
            </p:cNvPr>
            <p:cNvSpPr/>
            <p:nvPr/>
          </p:nvSpPr>
          <p:spPr>
            <a:xfrm>
              <a:off x="1217116" y="3859458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EEFDD502-3EFE-4595-B41C-0E5B759D871B}"/>
                </a:ext>
              </a:extLst>
            </p:cNvPr>
            <p:cNvSpPr/>
            <p:nvPr/>
          </p:nvSpPr>
          <p:spPr>
            <a:xfrm>
              <a:off x="1373589" y="3859681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88352A6D-54D1-46C5-B80B-B10B62374D49}"/>
                </a:ext>
              </a:extLst>
            </p:cNvPr>
            <p:cNvSpPr/>
            <p:nvPr/>
          </p:nvSpPr>
          <p:spPr>
            <a:xfrm>
              <a:off x="1463002" y="3859458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8BAF01E7-E21D-42CB-9A35-4D17D037C9F8}"/>
                </a:ext>
              </a:extLst>
            </p:cNvPr>
            <p:cNvSpPr/>
            <p:nvPr/>
          </p:nvSpPr>
          <p:spPr>
            <a:xfrm>
              <a:off x="1127703" y="3977260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18863DD5-05E4-452C-9D86-6B2A1A26CFD5}"/>
                </a:ext>
              </a:extLst>
            </p:cNvPr>
            <p:cNvSpPr/>
            <p:nvPr/>
          </p:nvSpPr>
          <p:spPr>
            <a:xfrm>
              <a:off x="1217116" y="3977036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2B76B92B-F041-4339-85EA-A3BCD3A2A4EB}"/>
                </a:ext>
              </a:extLst>
            </p:cNvPr>
            <p:cNvSpPr/>
            <p:nvPr/>
          </p:nvSpPr>
          <p:spPr>
            <a:xfrm>
              <a:off x="1373589" y="3977260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E4D67B8-DBD2-46B0-A7E4-248BB9B5EBA5}"/>
                </a:ext>
              </a:extLst>
            </p:cNvPr>
            <p:cNvSpPr/>
            <p:nvPr/>
          </p:nvSpPr>
          <p:spPr>
            <a:xfrm>
              <a:off x="1463002" y="3977036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7A72B795-38BF-4228-AF39-98210D38C8AC}"/>
                </a:ext>
              </a:extLst>
            </p:cNvPr>
            <p:cNvSpPr/>
            <p:nvPr/>
          </p:nvSpPr>
          <p:spPr>
            <a:xfrm>
              <a:off x="1619475" y="3977260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6272748-613C-41F8-A8BB-5184546659D4}"/>
                </a:ext>
              </a:extLst>
            </p:cNvPr>
            <p:cNvSpPr/>
            <p:nvPr/>
          </p:nvSpPr>
          <p:spPr>
            <a:xfrm>
              <a:off x="1708889" y="3977036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160511BF-77A2-42C1-B9F0-3B64884CA334}"/>
                </a:ext>
              </a:extLst>
            </p:cNvPr>
            <p:cNvSpPr/>
            <p:nvPr/>
          </p:nvSpPr>
          <p:spPr>
            <a:xfrm>
              <a:off x="1250646" y="4094838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1F8182FB-7435-4163-9EEA-F8032546F5A2}"/>
                </a:ext>
              </a:extLst>
            </p:cNvPr>
            <p:cNvSpPr/>
            <p:nvPr/>
          </p:nvSpPr>
          <p:spPr>
            <a:xfrm>
              <a:off x="1340059" y="4094615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8564472B-AA71-4E4B-84CD-676577816309}"/>
                </a:ext>
              </a:extLst>
            </p:cNvPr>
            <p:cNvSpPr/>
            <p:nvPr/>
          </p:nvSpPr>
          <p:spPr>
            <a:xfrm>
              <a:off x="1004760" y="4212416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0B5BE27B-C747-4FE4-A01E-2EC871A7B1C1}"/>
                </a:ext>
              </a:extLst>
            </p:cNvPr>
            <p:cNvSpPr/>
            <p:nvPr/>
          </p:nvSpPr>
          <p:spPr>
            <a:xfrm>
              <a:off x="1094173" y="4212193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C10F6415-9D70-481C-8F25-8B17F58AD52F}"/>
                </a:ext>
              </a:extLst>
            </p:cNvPr>
            <p:cNvSpPr/>
            <p:nvPr/>
          </p:nvSpPr>
          <p:spPr>
            <a:xfrm>
              <a:off x="1250646" y="4212416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156193F-BEC8-4B00-BD49-397E426EDB35}"/>
                </a:ext>
              </a:extLst>
            </p:cNvPr>
            <p:cNvSpPr/>
            <p:nvPr/>
          </p:nvSpPr>
          <p:spPr>
            <a:xfrm>
              <a:off x="1340059" y="4212193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DF1F3800-A53C-47E5-B85E-1F08B31801AB}"/>
                </a:ext>
              </a:extLst>
            </p:cNvPr>
            <p:cNvSpPr/>
            <p:nvPr/>
          </p:nvSpPr>
          <p:spPr>
            <a:xfrm>
              <a:off x="1496532" y="4212416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2716FB0B-DCC9-4902-9ACE-7721178E79C2}"/>
                </a:ext>
              </a:extLst>
            </p:cNvPr>
            <p:cNvSpPr/>
            <p:nvPr/>
          </p:nvSpPr>
          <p:spPr>
            <a:xfrm>
              <a:off x="1585945" y="4212193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8B13A794-E187-4C52-9DC5-CC4AB2E1614E}"/>
                </a:ext>
              </a:extLst>
            </p:cNvPr>
            <p:cNvSpPr/>
            <p:nvPr/>
          </p:nvSpPr>
          <p:spPr>
            <a:xfrm>
              <a:off x="1496532" y="4094838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A6EA783D-45C9-4A68-8D76-4F0129A5C189}"/>
                </a:ext>
              </a:extLst>
            </p:cNvPr>
            <p:cNvSpPr/>
            <p:nvPr/>
          </p:nvSpPr>
          <p:spPr>
            <a:xfrm>
              <a:off x="1585945" y="4094615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2ADBD45D-0482-45B8-ABCE-437C528258F8}"/>
                </a:ext>
              </a:extLst>
            </p:cNvPr>
            <p:cNvSpPr/>
            <p:nvPr/>
          </p:nvSpPr>
          <p:spPr>
            <a:xfrm>
              <a:off x="1988305" y="4094838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847A7737-36F3-48D7-A6A7-76575B67E255}"/>
                </a:ext>
              </a:extLst>
            </p:cNvPr>
            <p:cNvSpPr/>
            <p:nvPr/>
          </p:nvSpPr>
          <p:spPr>
            <a:xfrm>
              <a:off x="2077718" y="4094615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5A36001B-1E89-4736-A406-29136494563B}"/>
                </a:ext>
              </a:extLst>
            </p:cNvPr>
            <p:cNvSpPr/>
            <p:nvPr/>
          </p:nvSpPr>
          <p:spPr>
            <a:xfrm>
              <a:off x="1742418" y="4212416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872A923-D938-4838-9B20-E914AE28C6BD}"/>
                </a:ext>
              </a:extLst>
            </p:cNvPr>
            <p:cNvSpPr/>
            <p:nvPr/>
          </p:nvSpPr>
          <p:spPr>
            <a:xfrm>
              <a:off x="1831832" y="4212193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45F808EE-A97D-4EC6-BD50-0F07D7C1B024}"/>
                </a:ext>
              </a:extLst>
            </p:cNvPr>
            <p:cNvSpPr/>
            <p:nvPr/>
          </p:nvSpPr>
          <p:spPr>
            <a:xfrm>
              <a:off x="1988305" y="4212416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9DCC462-BC4D-43A0-BEAD-3999221C634A}"/>
                </a:ext>
              </a:extLst>
            </p:cNvPr>
            <p:cNvSpPr/>
            <p:nvPr/>
          </p:nvSpPr>
          <p:spPr>
            <a:xfrm>
              <a:off x="2077718" y="4212193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B44029AB-8191-4B62-8471-11C9B1E8E201}"/>
                </a:ext>
              </a:extLst>
            </p:cNvPr>
            <p:cNvSpPr/>
            <p:nvPr/>
          </p:nvSpPr>
          <p:spPr>
            <a:xfrm>
              <a:off x="2234191" y="4212416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82CB981-7E03-43D3-A1D3-46EAED4F90DB}"/>
                </a:ext>
              </a:extLst>
            </p:cNvPr>
            <p:cNvSpPr/>
            <p:nvPr/>
          </p:nvSpPr>
          <p:spPr>
            <a:xfrm>
              <a:off x="2323604" y="4212193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CF1DCD58-8A06-41DB-B42B-CC965E2A9B61}"/>
                </a:ext>
              </a:extLst>
            </p:cNvPr>
            <p:cNvSpPr/>
            <p:nvPr/>
          </p:nvSpPr>
          <p:spPr>
            <a:xfrm>
              <a:off x="1988305" y="4329995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20112B49-A46C-4EFB-A2D2-BE2E9CF9618C}"/>
                </a:ext>
              </a:extLst>
            </p:cNvPr>
            <p:cNvSpPr/>
            <p:nvPr/>
          </p:nvSpPr>
          <p:spPr>
            <a:xfrm>
              <a:off x="2077718" y="4329771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914A0DD5-C433-4CC2-A013-8F20DC82B488}"/>
                </a:ext>
              </a:extLst>
            </p:cNvPr>
            <p:cNvSpPr/>
            <p:nvPr/>
          </p:nvSpPr>
          <p:spPr>
            <a:xfrm>
              <a:off x="2234191" y="4329995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63F61120-C41A-4631-9F5D-38CEE756CABD}"/>
                </a:ext>
              </a:extLst>
            </p:cNvPr>
            <p:cNvSpPr/>
            <p:nvPr/>
          </p:nvSpPr>
          <p:spPr>
            <a:xfrm>
              <a:off x="2323604" y="4329771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54385FB7-E98A-48E2-B695-C54A667784CD}"/>
                </a:ext>
              </a:extLst>
            </p:cNvPr>
            <p:cNvSpPr/>
            <p:nvPr/>
          </p:nvSpPr>
          <p:spPr>
            <a:xfrm>
              <a:off x="2480077" y="4329995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3353A1B0-0E3F-474D-BC82-A71B276AF202}"/>
                </a:ext>
              </a:extLst>
            </p:cNvPr>
            <p:cNvSpPr/>
            <p:nvPr/>
          </p:nvSpPr>
          <p:spPr>
            <a:xfrm>
              <a:off x="2569491" y="4329771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07E49FA9-CA90-4B20-98A3-BA496F2D99C8}"/>
                </a:ext>
              </a:extLst>
            </p:cNvPr>
            <p:cNvSpPr/>
            <p:nvPr/>
          </p:nvSpPr>
          <p:spPr>
            <a:xfrm>
              <a:off x="2234191" y="4447573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B4357B5-C371-4350-B0E9-C61CB6430F3A}"/>
                </a:ext>
              </a:extLst>
            </p:cNvPr>
            <p:cNvSpPr/>
            <p:nvPr/>
          </p:nvSpPr>
          <p:spPr>
            <a:xfrm>
              <a:off x="2323604" y="4447350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BFC76EEB-0345-4C32-AB3E-E70ACA058766}"/>
                </a:ext>
              </a:extLst>
            </p:cNvPr>
            <p:cNvSpPr/>
            <p:nvPr/>
          </p:nvSpPr>
          <p:spPr>
            <a:xfrm>
              <a:off x="2480077" y="4447573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CC4684E6-BE45-44EC-8486-54B9A7E4C0ED}"/>
                </a:ext>
              </a:extLst>
            </p:cNvPr>
            <p:cNvSpPr/>
            <p:nvPr/>
          </p:nvSpPr>
          <p:spPr>
            <a:xfrm>
              <a:off x="2569491" y="4447350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EEF637B0-5CDB-420C-8D3E-7C8F6F543551}"/>
                </a:ext>
              </a:extLst>
            </p:cNvPr>
            <p:cNvSpPr/>
            <p:nvPr/>
          </p:nvSpPr>
          <p:spPr>
            <a:xfrm>
              <a:off x="2725964" y="4447573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502C2A1-ADBF-49F3-AC63-081D3A79C9CF}"/>
                </a:ext>
              </a:extLst>
            </p:cNvPr>
            <p:cNvSpPr/>
            <p:nvPr/>
          </p:nvSpPr>
          <p:spPr>
            <a:xfrm>
              <a:off x="2815377" y="4447350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A76E1AFD-DD28-459C-8B0F-EBE73AEACDB6}"/>
                </a:ext>
              </a:extLst>
            </p:cNvPr>
            <p:cNvSpPr/>
            <p:nvPr/>
          </p:nvSpPr>
          <p:spPr>
            <a:xfrm>
              <a:off x="2603021" y="4565152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C9EB750-84F7-4E7E-9D05-ECCC19BBF50E}"/>
                </a:ext>
              </a:extLst>
            </p:cNvPr>
            <p:cNvSpPr/>
            <p:nvPr/>
          </p:nvSpPr>
          <p:spPr>
            <a:xfrm>
              <a:off x="2692434" y="4564928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B7E2A720-7F8A-4BF8-A9D5-44AB483F9638}"/>
                </a:ext>
              </a:extLst>
            </p:cNvPr>
            <p:cNvSpPr/>
            <p:nvPr/>
          </p:nvSpPr>
          <p:spPr>
            <a:xfrm>
              <a:off x="2848907" y="4565152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C7A8A5E-B43F-44A1-ABE7-3975F04A73D3}"/>
                </a:ext>
              </a:extLst>
            </p:cNvPr>
            <p:cNvSpPr/>
            <p:nvPr/>
          </p:nvSpPr>
          <p:spPr>
            <a:xfrm>
              <a:off x="2938320" y="4564928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F485E7DC-48E2-4B30-A893-E90D5DC57336}"/>
                </a:ext>
              </a:extLst>
            </p:cNvPr>
            <p:cNvSpPr/>
            <p:nvPr/>
          </p:nvSpPr>
          <p:spPr>
            <a:xfrm>
              <a:off x="2312428" y="3817256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990081C-BB08-4EB5-B888-167C686D59AB}"/>
                </a:ext>
              </a:extLst>
            </p:cNvPr>
            <p:cNvSpPr/>
            <p:nvPr/>
          </p:nvSpPr>
          <p:spPr>
            <a:xfrm>
              <a:off x="2062216" y="3742103"/>
              <a:ext cx="813369" cy="239272"/>
            </a:xfrm>
            <a:custGeom>
              <a:avLst/>
              <a:gdLst>
                <a:gd name="connsiteX0" fmla="*/ 0 w 813369"/>
                <a:gd name="connsiteY0" fmla="*/ 0 h 239272"/>
                <a:gd name="connsiteX1" fmla="*/ 813369 w 813369"/>
                <a:gd name="connsiteY1" fmla="*/ 0 h 239272"/>
                <a:gd name="connsiteX2" fmla="*/ 813369 w 813369"/>
                <a:gd name="connsiteY2" fmla="*/ 239272 h 239272"/>
                <a:gd name="connsiteX3" fmla="*/ 0 w 813369"/>
                <a:gd name="connsiteY3" fmla="*/ 239272 h 239272"/>
                <a:gd name="connsiteX4" fmla="*/ 0 w 813369"/>
                <a:gd name="connsiteY4" fmla="*/ 0 h 23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3369" h="239272">
                  <a:moveTo>
                    <a:pt x="0" y="0"/>
                  </a:moveTo>
                  <a:lnTo>
                    <a:pt x="813369" y="0"/>
                  </a:lnTo>
                  <a:lnTo>
                    <a:pt x="813369" y="239272"/>
                  </a:lnTo>
                  <a:lnTo>
                    <a:pt x="0" y="23927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500" kern="1200" dirty="0" err="1"/>
                <a:t>Dmx</a:t>
              </a:r>
              <a:r>
                <a:rPr lang="en-US" sz="500" kern="1200" dirty="0"/>
                <a:t> repo</a:t>
              </a:r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C71A72A9-04B8-4B6C-BC98-9D2B96D9013B}"/>
                </a:ext>
              </a:extLst>
            </p:cNvPr>
            <p:cNvSpPr/>
            <p:nvPr/>
          </p:nvSpPr>
          <p:spPr>
            <a:xfrm>
              <a:off x="2234191" y="4009541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BA9A832F-C4B8-43D9-BA2A-0D68DB6B543D}"/>
                </a:ext>
              </a:extLst>
            </p:cNvPr>
            <p:cNvSpPr/>
            <p:nvPr/>
          </p:nvSpPr>
          <p:spPr>
            <a:xfrm>
              <a:off x="2323604" y="4009317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95E33AE-6EB9-4BF5-9F44-57EFF9B9628C}"/>
                </a:ext>
              </a:extLst>
            </p:cNvPr>
            <p:cNvSpPr/>
            <p:nvPr/>
          </p:nvSpPr>
          <p:spPr>
            <a:xfrm>
              <a:off x="2480077" y="4009541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01E90BBB-112D-4C16-9BF2-3B1C9C1CA9E8}"/>
                </a:ext>
              </a:extLst>
            </p:cNvPr>
            <p:cNvSpPr/>
            <p:nvPr/>
          </p:nvSpPr>
          <p:spPr>
            <a:xfrm>
              <a:off x="2569491" y="4009317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F9753C6F-87AA-40A8-82CD-6EC0741ADD81}"/>
                </a:ext>
              </a:extLst>
            </p:cNvPr>
            <p:cNvSpPr/>
            <p:nvPr/>
          </p:nvSpPr>
          <p:spPr>
            <a:xfrm>
              <a:off x="3143825" y="3742327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C0C9FE7-E48D-404A-BB83-7579288E2182}"/>
                </a:ext>
              </a:extLst>
            </p:cNvPr>
            <p:cNvSpPr/>
            <p:nvPr/>
          </p:nvSpPr>
          <p:spPr>
            <a:xfrm>
              <a:off x="3233238" y="3742103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0D25143D-BBE4-49B6-8AD7-6C335895C6CD}"/>
                </a:ext>
              </a:extLst>
            </p:cNvPr>
            <p:cNvSpPr/>
            <p:nvPr/>
          </p:nvSpPr>
          <p:spPr>
            <a:xfrm>
              <a:off x="2897939" y="3859905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08EE0EF4-E0FB-4AC8-BA69-B10E70F81A3D}"/>
                </a:ext>
              </a:extLst>
            </p:cNvPr>
            <p:cNvSpPr/>
            <p:nvPr/>
          </p:nvSpPr>
          <p:spPr>
            <a:xfrm>
              <a:off x="2987352" y="3859681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B26F76D0-003C-483B-A653-BBEDC65E1FE4}"/>
                </a:ext>
              </a:extLst>
            </p:cNvPr>
            <p:cNvSpPr/>
            <p:nvPr/>
          </p:nvSpPr>
          <p:spPr>
            <a:xfrm>
              <a:off x="3143825" y="3859905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98A813B-1B72-42D0-9BB0-828F7C92357A}"/>
                </a:ext>
              </a:extLst>
            </p:cNvPr>
            <p:cNvSpPr/>
            <p:nvPr/>
          </p:nvSpPr>
          <p:spPr>
            <a:xfrm>
              <a:off x="3233238" y="3859681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17F64D82-4900-461D-87F7-FEB46D05BA8A}"/>
                </a:ext>
              </a:extLst>
            </p:cNvPr>
            <p:cNvSpPr/>
            <p:nvPr/>
          </p:nvSpPr>
          <p:spPr>
            <a:xfrm>
              <a:off x="3389712" y="3859905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448305D2-754F-4FD1-A737-44AFAD20DF6C}"/>
                </a:ext>
              </a:extLst>
            </p:cNvPr>
            <p:cNvSpPr/>
            <p:nvPr/>
          </p:nvSpPr>
          <p:spPr>
            <a:xfrm>
              <a:off x="3479125" y="3859681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DA3609CC-4E2F-4AF2-A586-A2F5CB1CF2F9}"/>
                </a:ext>
              </a:extLst>
            </p:cNvPr>
            <p:cNvSpPr/>
            <p:nvPr/>
          </p:nvSpPr>
          <p:spPr>
            <a:xfrm>
              <a:off x="3389712" y="3977483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2854A252-9866-443C-A065-C623C33AAC8A}"/>
                </a:ext>
              </a:extLst>
            </p:cNvPr>
            <p:cNvSpPr/>
            <p:nvPr/>
          </p:nvSpPr>
          <p:spPr>
            <a:xfrm>
              <a:off x="3479125" y="3977260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C805EB34-FA09-465D-B788-2E78DC2AE5C3}"/>
                </a:ext>
              </a:extLst>
            </p:cNvPr>
            <p:cNvSpPr/>
            <p:nvPr/>
          </p:nvSpPr>
          <p:spPr>
            <a:xfrm>
              <a:off x="3590891" y="3624525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5B697BA-04B0-431C-86DE-8F74C151266C}"/>
                </a:ext>
              </a:extLst>
            </p:cNvPr>
            <p:cNvSpPr/>
            <p:nvPr/>
          </p:nvSpPr>
          <p:spPr>
            <a:xfrm>
              <a:off x="3695568" y="3634614"/>
              <a:ext cx="526845" cy="61239"/>
            </a:xfrm>
            <a:custGeom>
              <a:avLst/>
              <a:gdLst>
                <a:gd name="connsiteX0" fmla="*/ 0 w 526845"/>
                <a:gd name="connsiteY0" fmla="*/ 0 h 61239"/>
                <a:gd name="connsiteX1" fmla="*/ 526845 w 526845"/>
                <a:gd name="connsiteY1" fmla="*/ 0 h 61239"/>
                <a:gd name="connsiteX2" fmla="*/ 526845 w 526845"/>
                <a:gd name="connsiteY2" fmla="*/ 61239 h 61239"/>
                <a:gd name="connsiteX3" fmla="*/ 0 w 526845"/>
                <a:gd name="connsiteY3" fmla="*/ 61239 h 61239"/>
                <a:gd name="connsiteX4" fmla="*/ 0 w 526845"/>
                <a:gd name="connsiteY4" fmla="*/ 0 h 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6845" h="61239">
                  <a:moveTo>
                    <a:pt x="0" y="0"/>
                  </a:moveTo>
                  <a:lnTo>
                    <a:pt x="526845" y="0"/>
                  </a:lnTo>
                  <a:lnTo>
                    <a:pt x="526845" y="61239"/>
                  </a:lnTo>
                  <a:lnTo>
                    <a:pt x="0" y="6123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500" kern="1200" dirty="0"/>
                <a:t>Assure HA</a:t>
              </a:r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E6F238BD-CF5E-4841-ACEE-126E1A825F30}"/>
                </a:ext>
              </a:extLst>
            </p:cNvPr>
            <p:cNvSpPr/>
            <p:nvPr/>
          </p:nvSpPr>
          <p:spPr>
            <a:xfrm>
              <a:off x="3389712" y="3742103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E65D677-9DF3-4301-8CEB-51C68443F4ED}"/>
                </a:ext>
              </a:extLst>
            </p:cNvPr>
            <p:cNvSpPr/>
            <p:nvPr/>
          </p:nvSpPr>
          <p:spPr>
            <a:xfrm>
              <a:off x="3479125" y="3741879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500" kern="1200" dirty="0"/>
                <a:t>Word</a:t>
              </a:r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F1DAEB4C-B038-4B44-82B9-1E2225540AD2}"/>
                </a:ext>
              </a:extLst>
            </p:cNvPr>
            <p:cNvSpPr/>
            <p:nvPr/>
          </p:nvSpPr>
          <p:spPr>
            <a:xfrm>
              <a:off x="3635598" y="3742103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2E9F1CD-CFCA-421A-89EA-1A021849404F}"/>
                </a:ext>
              </a:extLst>
            </p:cNvPr>
            <p:cNvSpPr/>
            <p:nvPr/>
          </p:nvSpPr>
          <p:spPr>
            <a:xfrm>
              <a:off x="3725011" y="3741879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15B54465-3805-443C-B7E3-EF42851436DE}"/>
                </a:ext>
              </a:extLst>
            </p:cNvPr>
            <p:cNvSpPr/>
            <p:nvPr/>
          </p:nvSpPr>
          <p:spPr>
            <a:xfrm>
              <a:off x="3881484" y="3742103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4B3DC2FF-5209-49DD-9335-B1E3D3800E7D}"/>
                </a:ext>
              </a:extLst>
            </p:cNvPr>
            <p:cNvSpPr/>
            <p:nvPr/>
          </p:nvSpPr>
          <p:spPr>
            <a:xfrm>
              <a:off x="3970897" y="3741879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63BC14BC-F181-4C49-8F4C-6B4E06D27286}"/>
                </a:ext>
              </a:extLst>
            </p:cNvPr>
            <p:cNvSpPr/>
            <p:nvPr/>
          </p:nvSpPr>
          <p:spPr>
            <a:xfrm>
              <a:off x="3635598" y="3859681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48F83193-24F4-4488-83C6-1A18F57125C8}"/>
                </a:ext>
              </a:extLst>
            </p:cNvPr>
            <p:cNvSpPr/>
            <p:nvPr/>
          </p:nvSpPr>
          <p:spPr>
            <a:xfrm>
              <a:off x="3725011" y="3859458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508AC93B-9735-4786-AD5E-904A9A5AD54B}"/>
                </a:ext>
              </a:extLst>
            </p:cNvPr>
            <p:cNvSpPr/>
            <p:nvPr/>
          </p:nvSpPr>
          <p:spPr>
            <a:xfrm>
              <a:off x="3635598" y="3977260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40729F9-5367-4CE7-BB2D-9482BA317241}"/>
                </a:ext>
              </a:extLst>
            </p:cNvPr>
            <p:cNvSpPr/>
            <p:nvPr/>
          </p:nvSpPr>
          <p:spPr>
            <a:xfrm>
              <a:off x="3725011" y="3977036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E05FFD97-DDF9-4435-9160-F99184695E91}"/>
                </a:ext>
              </a:extLst>
            </p:cNvPr>
            <p:cNvSpPr/>
            <p:nvPr/>
          </p:nvSpPr>
          <p:spPr>
            <a:xfrm>
              <a:off x="3881484" y="3859681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BAB53E2-FF0F-47D4-95CD-66FF9AD77929}"/>
                </a:ext>
              </a:extLst>
            </p:cNvPr>
            <p:cNvSpPr/>
            <p:nvPr/>
          </p:nvSpPr>
          <p:spPr>
            <a:xfrm>
              <a:off x="3970897" y="3859458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BB93F29D-8118-4AB1-B12E-16CFA289E063}"/>
                </a:ext>
              </a:extLst>
            </p:cNvPr>
            <p:cNvSpPr/>
            <p:nvPr/>
          </p:nvSpPr>
          <p:spPr>
            <a:xfrm>
              <a:off x="4127370" y="3859681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2CF9198-7E90-4937-B24B-BC8A9DB92BC0}"/>
                </a:ext>
              </a:extLst>
            </p:cNvPr>
            <p:cNvSpPr/>
            <p:nvPr/>
          </p:nvSpPr>
          <p:spPr>
            <a:xfrm>
              <a:off x="4216784" y="3859458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03" name="Oval 202">
              <a:extLst>
                <a:ext uri="{FF2B5EF4-FFF2-40B4-BE49-F238E27FC236}">
                  <a16:creationId xmlns:a16="http://schemas.microsoft.com/office/drawing/2014/main" id="{A48C669A-05BA-4D85-9E4E-CC234B32D7F6}"/>
                </a:ext>
              </a:extLst>
            </p:cNvPr>
            <p:cNvSpPr/>
            <p:nvPr/>
          </p:nvSpPr>
          <p:spPr>
            <a:xfrm>
              <a:off x="3881484" y="3977260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355DE5B-D587-4368-A561-D4ABD4E7BFFC}"/>
                </a:ext>
              </a:extLst>
            </p:cNvPr>
            <p:cNvSpPr/>
            <p:nvPr/>
          </p:nvSpPr>
          <p:spPr>
            <a:xfrm>
              <a:off x="3970897" y="3977036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E520761D-CE6E-4567-8416-7C28FBC7C67A}"/>
                </a:ext>
              </a:extLst>
            </p:cNvPr>
            <p:cNvSpPr/>
            <p:nvPr/>
          </p:nvSpPr>
          <p:spPr>
            <a:xfrm>
              <a:off x="4127370" y="3977260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A9527466-5E6E-4B82-A0FD-DD7712D6F4BC}"/>
                </a:ext>
              </a:extLst>
            </p:cNvPr>
            <p:cNvSpPr/>
            <p:nvPr/>
          </p:nvSpPr>
          <p:spPr>
            <a:xfrm>
              <a:off x="4216784" y="3977036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56507D0D-DD8A-4F3C-AE7C-5DF56CC65F07}"/>
                </a:ext>
              </a:extLst>
            </p:cNvPr>
            <p:cNvSpPr/>
            <p:nvPr/>
          </p:nvSpPr>
          <p:spPr>
            <a:xfrm>
              <a:off x="4373257" y="3977260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5F92904E-A3F7-4EA5-A7EF-22F76A24C177}"/>
                </a:ext>
              </a:extLst>
            </p:cNvPr>
            <p:cNvSpPr/>
            <p:nvPr/>
          </p:nvSpPr>
          <p:spPr>
            <a:xfrm>
              <a:off x="4462670" y="3977036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92900B7C-0F0F-4A7C-9562-759038D4A492}"/>
                </a:ext>
              </a:extLst>
            </p:cNvPr>
            <p:cNvSpPr/>
            <p:nvPr/>
          </p:nvSpPr>
          <p:spPr>
            <a:xfrm>
              <a:off x="4373257" y="4094838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30B19260-7611-4D90-B43B-8E824AD7B537}"/>
                </a:ext>
              </a:extLst>
            </p:cNvPr>
            <p:cNvSpPr/>
            <p:nvPr/>
          </p:nvSpPr>
          <p:spPr>
            <a:xfrm>
              <a:off x="4462670" y="4094615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98657D9F-D850-4248-AD8B-10A4EC5A4E51}"/>
                </a:ext>
              </a:extLst>
            </p:cNvPr>
            <p:cNvSpPr/>
            <p:nvPr/>
          </p:nvSpPr>
          <p:spPr>
            <a:xfrm>
              <a:off x="4140090" y="3624525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838B1FF-5614-4C67-9479-E53A1F7C3F7C}"/>
                </a:ext>
              </a:extLst>
            </p:cNvPr>
            <p:cNvSpPr/>
            <p:nvPr/>
          </p:nvSpPr>
          <p:spPr>
            <a:xfrm>
              <a:off x="4244767" y="3634614"/>
              <a:ext cx="526845" cy="61239"/>
            </a:xfrm>
            <a:custGeom>
              <a:avLst/>
              <a:gdLst>
                <a:gd name="connsiteX0" fmla="*/ 0 w 526845"/>
                <a:gd name="connsiteY0" fmla="*/ 0 h 61239"/>
                <a:gd name="connsiteX1" fmla="*/ 526845 w 526845"/>
                <a:gd name="connsiteY1" fmla="*/ 0 h 61239"/>
                <a:gd name="connsiteX2" fmla="*/ 526845 w 526845"/>
                <a:gd name="connsiteY2" fmla="*/ 61239 h 61239"/>
                <a:gd name="connsiteX3" fmla="*/ 0 w 526845"/>
                <a:gd name="connsiteY3" fmla="*/ 61239 h 61239"/>
                <a:gd name="connsiteX4" fmla="*/ 0 w 526845"/>
                <a:gd name="connsiteY4" fmla="*/ 0 h 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6845" h="61239">
                  <a:moveTo>
                    <a:pt x="0" y="0"/>
                  </a:moveTo>
                  <a:lnTo>
                    <a:pt x="526845" y="0"/>
                  </a:lnTo>
                  <a:lnTo>
                    <a:pt x="526845" y="61239"/>
                  </a:lnTo>
                  <a:lnTo>
                    <a:pt x="0" y="6123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500" kern="1200" dirty="0" err="1"/>
                <a:t>Ironstream</a:t>
              </a:r>
              <a:endParaRPr lang="en-US" sz="500" kern="1200" dirty="0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FE9A2FC1-C5AE-4D23-8576-0E20E5DC9AA8}"/>
                </a:ext>
              </a:extLst>
            </p:cNvPr>
            <p:cNvSpPr/>
            <p:nvPr/>
          </p:nvSpPr>
          <p:spPr>
            <a:xfrm>
              <a:off x="4762605" y="3624525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0B0526D-A826-4816-A8C5-45A720645346}"/>
                </a:ext>
              </a:extLst>
            </p:cNvPr>
            <p:cNvSpPr/>
            <p:nvPr/>
          </p:nvSpPr>
          <p:spPr>
            <a:xfrm>
              <a:off x="5450746" y="3648615"/>
              <a:ext cx="673477" cy="59490"/>
            </a:xfrm>
            <a:custGeom>
              <a:avLst/>
              <a:gdLst>
                <a:gd name="connsiteX0" fmla="*/ 0 w 673477"/>
                <a:gd name="connsiteY0" fmla="*/ 0 h 59489"/>
                <a:gd name="connsiteX1" fmla="*/ 673477 w 673477"/>
                <a:gd name="connsiteY1" fmla="*/ 0 h 59489"/>
                <a:gd name="connsiteX2" fmla="*/ 673477 w 673477"/>
                <a:gd name="connsiteY2" fmla="*/ 59489 h 59489"/>
                <a:gd name="connsiteX3" fmla="*/ 0 w 673477"/>
                <a:gd name="connsiteY3" fmla="*/ 59489 h 59489"/>
                <a:gd name="connsiteX4" fmla="*/ 0 w 673477"/>
                <a:gd name="connsiteY4" fmla="*/ 0 h 59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477" h="59489">
                  <a:moveTo>
                    <a:pt x="673477" y="1"/>
                  </a:moveTo>
                  <a:lnTo>
                    <a:pt x="0" y="1"/>
                  </a:lnTo>
                  <a:lnTo>
                    <a:pt x="0" y="59488"/>
                  </a:lnTo>
                  <a:lnTo>
                    <a:pt x="673477" y="59488"/>
                  </a:lnTo>
                  <a:lnTo>
                    <a:pt x="673477" y="1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1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500" kern="1200" dirty="0"/>
                <a:t>MFX</a:t>
              </a:r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46CDF6E6-3ACC-483A-875D-0FA0B8EFFD0E}"/>
                </a:ext>
              </a:extLst>
            </p:cNvPr>
            <p:cNvSpPr/>
            <p:nvPr/>
          </p:nvSpPr>
          <p:spPr>
            <a:xfrm>
              <a:off x="4684368" y="3742103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9B425AE7-31AD-4E70-B64D-C0176A18DC0A}"/>
                </a:ext>
              </a:extLst>
            </p:cNvPr>
            <p:cNvSpPr/>
            <p:nvPr/>
          </p:nvSpPr>
          <p:spPr>
            <a:xfrm>
              <a:off x="4773781" y="3741879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847483F9-F593-43A8-9DE2-1D064FEAAAAD}"/>
                </a:ext>
              </a:extLst>
            </p:cNvPr>
            <p:cNvSpPr/>
            <p:nvPr/>
          </p:nvSpPr>
          <p:spPr>
            <a:xfrm>
              <a:off x="4930254" y="3742103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4830A7EB-7E7E-4243-ACDF-714E49BF0183}"/>
                </a:ext>
              </a:extLst>
            </p:cNvPr>
            <p:cNvSpPr/>
            <p:nvPr/>
          </p:nvSpPr>
          <p:spPr>
            <a:xfrm>
              <a:off x="5019668" y="3741879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44A8C1A4-5541-4806-9B3F-370836ABE22F}"/>
                </a:ext>
              </a:extLst>
            </p:cNvPr>
            <p:cNvSpPr/>
            <p:nvPr/>
          </p:nvSpPr>
          <p:spPr>
            <a:xfrm>
              <a:off x="5385119" y="3624525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6F0021C-B40E-4A04-961E-C6A99C792C41}"/>
                </a:ext>
              </a:extLst>
            </p:cNvPr>
            <p:cNvSpPr/>
            <p:nvPr/>
          </p:nvSpPr>
          <p:spPr>
            <a:xfrm>
              <a:off x="5941922" y="3641385"/>
              <a:ext cx="526845" cy="61239"/>
            </a:xfrm>
            <a:custGeom>
              <a:avLst/>
              <a:gdLst>
                <a:gd name="connsiteX0" fmla="*/ 0 w 526845"/>
                <a:gd name="connsiteY0" fmla="*/ 0 h 61239"/>
                <a:gd name="connsiteX1" fmla="*/ 526845 w 526845"/>
                <a:gd name="connsiteY1" fmla="*/ 0 h 61239"/>
                <a:gd name="connsiteX2" fmla="*/ 526845 w 526845"/>
                <a:gd name="connsiteY2" fmla="*/ 61239 h 61239"/>
                <a:gd name="connsiteX3" fmla="*/ 0 w 526845"/>
                <a:gd name="connsiteY3" fmla="*/ 61239 h 61239"/>
                <a:gd name="connsiteX4" fmla="*/ 0 w 526845"/>
                <a:gd name="connsiteY4" fmla="*/ 0 h 61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6845" h="61239">
                  <a:moveTo>
                    <a:pt x="0" y="0"/>
                  </a:moveTo>
                  <a:lnTo>
                    <a:pt x="526845" y="0"/>
                  </a:lnTo>
                  <a:lnTo>
                    <a:pt x="526845" y="61239"/>
                  </a:lnTo>
                  <a:lnTo>
                    <a:pt x="0" y="6123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500" kern="1200" dirty="0"/>
                <a:t>B2Bi</a:t>
              </a:r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DE9E3FDD-190A-4FE5-8167-4FACA3DA8756}"/>
                </a:ext>
              </a:extLst>
            </p:cNvPr>
            <p:cNvSpPr/>
            <p:nvPr/>
          </p:nvSpPr>
          <p:spPr>
            <a:xfrm>
              <a:off x="5183939" y="3742103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68572A6D-7981-4346-A782-3BC63BEB42AE}"/>
                </a:ext>
              </a:extLst>
            </p:cNvPr>
            <p:cNvSpPr/>
            <p:nvPr/>
          </p:nvSpPr>
          <p:spPr>
            <a:xfrm>
              <a:off x="5273353" y="3741879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F2B83394-6186-41C3-8090-DEC232631ACD}"/>
                </a:ext>
              </a:extLst>
            </p:cNvPr>
            <p:cNvSpPr/>
            <p:nvPr/>
          </p:nvSpPr>
          <p:spPr>
            <a:xfrm>
              <a:off x="5429826" y="3742103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89F1082-509D-4114-A6FD-221E9BDCDEC3}"/>
                </a:ext>
              </a:extLst>
            </p:cNvPr>
            <p:cNvSpPr/>
            <p:nvPr/>
          </p:nvSpPr>
          <p:spPr>
            <a:xfrm>
              <a:off x="5519239" y="3741879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085821E8-9FDE-43A6-AF55-471481BD81EA}"/>
                </a:ext>
              </a:extLst>
            </p:cNvPr>
            <p:cNvSpPr/>
            <p:nvPr/>
          </p:nvSpPr>
          <p:spPr>
            <a:xfrm>
              <a:off x="5675712" y="3742103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58C94FE-C8C4-4441-864F-6E8BB1479DDB}"/>
                </a:ext>
              </a:extLst>
            </p:cNvPr>
            <p:cNvSpPr/>
            <p:nvPr/>
          </p:nvSpPr>
          <p:spPr>
            <a:xfrm>
              <a:off x="5765125" y="3741879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27" name="Oval 226">
              <a:extLst>
                <a:ext uri="{FF2B5EF4-FFF2-40B4-BE49-F238E27FC236}">
                  <a16:creationId xmlns:a16="http://schemas.microsoft.com/office/drawing/2014/main" id="{39B44B3A-815D-4E9F-9830-84C03A4C5065}"/>
                </a:ext>
              </a:extLst>
            </p:cNvPr>
            <p:cNvSpPr/>
            <p:nvPr/>
          </p:nvSpPr>
          <p:spPr>
            <a:xfrm>
              <a:off x="6167485" y="3624748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6E87348-EC03-4D22-9839-2DC010BF570A}"/>
                </a:ext>
              </a:extLst>
            </p:cNvPr>
            <p:cNvSpPr/>
            <p:nvPr/>
          </p:nvSpPr>
          <p:spPr>
            <a:xfrm>
              <a:off x="6256898" y="3624525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id="{5EA5DE1C-4A41-4AAC-A953-683ADBFDB7B2}"/>
                </a:ext>
              </a:extLst>
            </p:cNvPr>
            <p:cNvSpPr/>
            <p:nvPr/>
          </p:nvSpPr>
          <p:spPr>
            <a:xfrm>
              <a:off x="5921598" y="3742327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3748CEA-D022-4851-99AC-AE8A5A5DDB46}"/>
                </a:ext>
              </a:extLst>
            </p:cNvPr>
            <p:cNvSpPr/>
            <p:nvPr/>
          </p:nvSpPr>
          <p:spPr>
            <a:xfrm>
              <a:off x="6011012" y="3742103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31" name="Oval 230">
              <a:extLst>
                <a:ext uri="{FF2B5EF4-FFF2-40B4-BE49-F238E27FC236}">
                  <a16:creationId xmlns:a16="http://schemas.microsoft.com/office/drawing/2014/main" id="{1997315F-1F33-408B-B653-F2E79B526741}"/>
                </a:ext>
              </a:extLst>
            </p:cNvPr>
            <p:cNvSpPr/>
            <p:nvPr/>
          </p:nvSpPr>
          <p:spPr>
            <a:xfrm>
              <a:off x="6167485" y="3742327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8624236-F4D3-47E8-B39D-D461E861F0F2}"/>
                </a:ext>
              </a:extLst>
            </p:cNvPr>
            <p:cNvSpPr/>
            <p:nvPr/>
          </p:nvSpPr>
          <p:spPr>
            <a:xfrm>
              <a:off x="6256898" y="3742103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33" name="Oval 232">
              <a:extLst>
                <a:ext uri="{FF2B5EF4-FFF2-40B4-BE49-F238E27FC236}">
                  <a16:creationId xmlns:a16="http://schemas.microsoft.com/office/drawing/2014/main" id="{29EEC82D-447B-449C-8144-DA5C4FFC442E}"/>
                </a:ext>
              </a:extLst>
            </p:cNvPr>
            <p:cNvSpPr/>
            <p:nvPr/>
          </p:nvSpPr>
          <p:spPr>
            <a:xfrm>
              <a:off x="6413371" y="3742327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41477BEA-1843-4E90-8EDF-86DC7B136A31}"/>
                </a:ext>
              </a:extLst>
            </p:cNvPr>
            <p:cNvSpPr/>
            <p:nvPr/>
          </p:nvSpPr>
          <p:spPr>
            <a:xfrm>
              <a:off x="6502784" y="3742103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35" name="Oval 234">
              <a:extLst>
                <a:ext uri="{FF2B5EF4-FFF2-40B4-BE49-F238E27FC236}">
                  <a16:creationId xmlns:a16="http://schemas.microsoft.com/office/drawing/2014/main" id="{15280BC7-0D02-482B-A66B-B356D48582F5}"/>
                </a:ext>
              </a:extLst>
            </p:cNvPr>
            <p:cNvSpPr/>
            <p:nvPr/>
          </p:nvSpPr>
          <p:spPr>
            <a:xfrm>
              <a:off x="6167485" y="3859905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8143CE3E-A7B1-4BED-9FAE-FE547B920F8D}"/>
                </a:ext>
              </a:extLst>
            </p:cNvPr>
            <p:cNvSpPr/>
            <p:nvPr/>
          </p:nvSpPr>
          <p:spPr>
            <a:xfrm>
              <a:off x="6256898" y="3859681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37" name="Oval 236">
              <a:extLst>
                <a:ext uri="{FF2B5EF4-FFF2-40B4-BE49-F238E27FC236}">
                  <a16:creationId xmlns:a16="http://schemas.microsoft.com/office/drawing/2014/main" id="{5614E01F-FE96-4B7E-83E1-4E85359D6A57}"/>
                </a:ext>
              </a:extLst>
            </p:cNvPr>
            <p:cNvSpPr/>
            <p:nvPr/>
          </p:nvSpPr>
          <p:spPr>
            <a:xfrm>
              <a:off x="6413371" y="3859905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48F0EE7-169C-4455-8F03-80B700FCB2D8}"/>
                </a:ext>
              </a:extLst>
            </p:cNvPr>
            <p:cNvSpPr/>
            <p:nvPr/>
          </p:nvSpPr>
          <p:spPr>
            <a:xfrm>
              <a:off x="6502784" y="3859681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39" name="Oval 238">
              <a:extLst>
                <a:ext uri="{FF2B5EF4-FFF2-40B4-BE49-F238E27FC236}">
                  <a16:creationId xmlns:a16="http://schemas.microsoft.com/office/drawing/2014/main" id="{37243714-27EA-4D76-A0CB-82FACB90F4AD}"/>
                </a:ext>
              </a:extLst>
            </p:cNvPr>
            <p:cNvSpPr/>
            <p:nvPr/>
          </p:nvSpPr>
          <p:spPr>
            <a:xfrm>
              <a:off x="6659257" y="3859905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CA3B70B-B7C1-488B-B252-A5032F095ED6}"/>
                </a:ext>
              </a:extLst>
            </p:cNvPr>
            <p:cNvSpPr/>
            <p:nvPr/>
          </p:nvSpPr>
          <p:spPr>
            <a:xfrm>
              <a:off x="6748671" y="3859681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41" name="Oval 240">
              <a:extLst>
                <a:ext uri="{FF2B5EF4-FFF2-40B4-BE49-F238E27FC236}">
                  <a16:creationId xmlns:a16="http://schemas.microsoft.com/office/drawing/2014/main" id="{9944A675-6D82-4B10-9CD5-B458938350C7}"/>
                </a:ext>
              </a:extLst>
            </p:cNvPr>
            <p:cNvSpPr/>
            <p:nvPr/>
          </p:nvSpPr>
          <p:spPr>
            <a:xfrm>
              <a:off x="6351900" y="3977483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A39CF402-26FD-4B9F-8E2B-43C4F16F8E78}"/>
                </a:ext>
              </a:extLst>
            </p:cNvPr>
            <p:cNvSpPr/>
            <p:nvPr/>
          </p:nvSpPr>
          <p:spPr>
            <a:xfrm>
              <a:off x="6441313" y="3977260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43" name="Oval 242">
              <a:extLst>
                <a:ext uri="{FF2B5EF4-FFF2-40B4-BE49-F238E27FC236}">
                  <a16:creationId xmlns:a16="http://schemas.microsoft.com/office/drawing/2014/main" id="{F3832D6F-5267-4D47-9A29-BFA0E3EDAFC3}"/>
                </a:ext>
              </a:extLst>
            </p:cNvPr>
            <p:cNvSpPr/>
            <p:nvPr/>
          </p:nvSpPr>
          <p:spPr>
            <a:xfrm>
              <a:off x="6228956" y="4095062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EDE78794-71F9-4512-8D02-994725039E91}"/>
                </a:ext>
              </a:extLst>
            </p:cNvPr>
            <p:cNvSpPr/>
            <p:nvPr/>
          </p:nvSpPr>
          <p:spPr>
            <a:xfrm>
              <a:off x="6318370" y="4094838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61527454-601D-4721-BDBE-8DBD42905933}"/>
                </a:ext>
              </a:extLst>
            </p:cNvPr>
            <p:cNvSpPr/>
            <p:nvPr/>
          </p:nvSpPr>
          <p:spPr>
            <a:xfrm>
              <a:off x="6474843" y="4095062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D4A63C7E-9B59-4D99-B96A-DC0DB0C027F7}"/>
                </a:ext>
              </a:extLst>
            </p:cNvPr>
            <p:cNvSpPr/>
            <p:nvPr/>
          </p:nvSpPr>
          <p:spPr>
            <a:xfrm>
              <a:off x="6564256" y="4094838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47" name="Oval 246">
              <a:extLst>
                <a:ext uri="{FF2B5EF4-FFF2-40B4-BE49-F238E27FC236}">
                  <a16:creationId xmlns:a16="http://schemas.microsoft.com/office/drawing/2014/main" id="{5D86B15F-5FC4-467C-B779-D0DA8B985528}"/>
                </a:ext>
              </a:extLst>
            </p:cNvPr>
            <p:cNvSpPr/>
            <p:nvPr/>
          </p:nvSpPr>
          <p:spPr>
            <a:xfrm>
              <a:off x="6597786" y="3977483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AFEDD00-A73B-43E2-BB15-549CB1943138}"/>
                </a:ext>
              </a:extLst>
            </p:cNvPr>
            <p:cNvSpPr/>
            <p:nvPr/>
          </p:nvSpPr>
          <p:spPr>
            <a:xfrm>
              <a:off x="6687199" y="3977260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49" name="Oval 248">
              <a:extLst>
                <a:ext uri="{FF2B5EF4-FFF2-40B4-BE49-F238E27FC236}">
                  <a16:creationId xmlns:a16="http://schemas.microsoft.com/office/drawing/2014/main" id="{42BF5006-D92D-46C1-B4B1-80AC47A5BF60}"/>
                </a:ext>
              </a:extLst>
            </p:cNvPr>
            <p:cNvSpPr/>
            <p:nvPr/>
          </p:nvSpPr>
          <p:spPr>
            <a:xfrm>
              <a:off x="6966615" y="3977483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B12DFFF4-0D3D-45C8-92ED-5BAAFCBE9FB9}"/>
                </a:ext>
              </a:extLst>
            </p:cNvPr>
            <p:cNvSpPr/>
            <p:nvPr/>
          </p:nvSpPr>
          <p:spPr>
            <a:xfrm>
              <a:off x="7056028" y="3977260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51" name="Oval 250">
              <a:extLst>
                <a:ext uri="{FF2B5EF4-FFF2-40B4-BE49-F238E27FC236}">
                  <a16:creationId xmlns:a16="http://schemas.microsoft.com/office/drawing/2014/main" id="{4ABFA1C5-2258-4DB6-9547-9EED7D9576D2}"/>
                </a:ext>
              </a:extLst>
            </p:cNvPr>
            <p:cNvSpPr/>
            <p:nvPr/>
          </p:nvSpPr>
          <p:spPr>
            <a:xfrm>
              <a:off x="6720729" y="4095062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0985760-2A94-40F1-85EC-9C703C5AABF4}"/>
                </a:ext>
              </a:extLst>
            </p:cNvPr>
            <p:cNvSpPr/>
            <p:nvPr/>
          </p:nvSpPr>
          <p:spPr>
            <a:xfrm>
              <a:off x="6810142" y="4094838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53" name="Oval 252">
              <a:extLst>
                <a:ext uri="{FF2B5EF4-FFF2-40B4-BE49-F238E27FC236}">
                  <a16:creationId xmlns:a16="http://schemas.microsoft.com/office/drawing/2014/main" id="{58F70FD4-E294-491C-A111-16849560EF1A}"/>
                </a:ext>
              </a:extLst>
            </p:cNvPr>
            <p:cNvSpPr/>
            <p:nvPr/>
          </p:nvSpPr>
          <p:spPr>
            <a:xfrm>
              <a:off x="6966615" y="4095062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4C1FF29C-BE13-4C64-8014-0072ECEF1C0B}"/>
                </a:ext>
              </a:extLst>
            </p:cNvPr>
            <p:cNvSpPr/>
            <p:nvPr/>
          </p:nvSpPr>
          <p:spPr>
            <a:xfrm>
              <a:off x="7056028" y="4094838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  <p:sp>
          <p:nvSpPr>
            <p:cNvPr id="255" name="Oval 254">
              <a:extLst>
                <a:ext uri="{FF2B5EF4-FFF2-40B4-BE49-F238E27FC236}">
                  <a16:creationId xmlns:a16="http://schemas.microsoft.com/office/drawing/2014/main" id="{B54A0F51-F01A-4E3B-AC52-108EF609F5F2}"/>
                </a:ext>
              </a:extLst>
            </p:cNvPr>
            <p:cNvSpPr/>
            <p:nvPr/>
          </p:nvSpPr>
          <p:spPr>
            <a:xfrm>
              <a:off x="7212502" y="4095062"/>
              <a:ext cx="89413" cy="8941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AB45013E-4318-4216-B0A1-F26CB4DBBE6A}"/>
                </a:ext>
              </a:extLst>
            </p:cNvPr>
            <p:cNvSpPr/>
            <p:nvPr/>
          </p:nvSpPr>
          <p:spPr>
            <a:xfrm>
              <a:off x="7301915" y="4094838"/>
              <a:ext cx="134119" cy="89413"/>
            </a:xfrm>
            <a:custGeom>
              <a:avLst/>
              <a:gdLst>
                <a:gd name="connsiteX0" fmla="*/ 0 w 134119"/>
                <a:gd name="connsiteY0" fmla="*/ 0 h 89413"/>
                <a:gd name="connsiteX1" fmla="*/ 134119 w 134119"/>
                <a:gd name="connsiteY1" fmla="*/ 0 h 89413"/>
                <a:gd name="connsiteX2" fmla="*/ 134119 w 134119"/>
                <a:gd name="connsiteY2" fmla="*/ 89413 h 89413"/>
                <a:gd name="connsiteX3" fmla="*/ 0 w 134119"/>
                <a:gd name="connsiteY3" fmla="*/ 89413 h 89413"/>
                <a:gd name="connsiteX4" fmla="*/ 0 w 134119"/>
                <a:gd name="connsiteY4" fmla="*/ 0 h 8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119" h="89413">
                  <a:moveTo>
                    <a:pt x="0" y="0"/>
                  </a:moveTo>
                  <a:lnTo>
                    <a:pt x="134119" y="0"/>
                  </a:lnTo>
                  <a:lnTo>
                    <a:pt x="134119" y="89413"/>
                  </a:lnTo>
                  <a:lnTo>
                    <a:pt x="0" y="8941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l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00" kern="120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DACF089-0C28-46E6-BA71-603689E76B1A}"/>
              </a:ext>
            </a:extLst>
          </p:cNvPr>
          <p:cNvSpPr txBox="1"/>
          <p:nvPr/>
        </p:nvSpPr>
        <p:spPr>
          <a:xfrm>
            <a:off x="580243" y="1510338"/>
            <a:ext cx="41040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O(n</a:t>
            </a:r>
            <a:r>
              <a:rPr lang="en-US" sz="2400" baseline="30000" dirty="0"/>
              <a:t>r*t*p</a:t>
            </a:r>
            <a:r>
              <a:rPr lang="en-US" sz="2400" dirty="0"/>
              <a:t>) = geometric growth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425AC9-0E9B-4D10-9A95-D1C23203D465}"/>
              </a:ext>
            </a:extLst>
          </p:cNvPr>
          <p:cNvSpPr txBox="1"/>
          <p:nvPr/>
        </p:nvSpPr>
        <p:spPr>
          <a:xfrm>
            <a:off x="7821242" y="1472865"/>
            <a:ext cx="34024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O(n) = linear growth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FC6FEB1-30C8-4527-9A92-078641B0A71D}"/>
              </a:ext>
            </a:extLst>
          </p:cNvPr>
          <p:cNvGrpSpPr/>
          <p:nvPr/>
        </p:nvGrpSpPr>
        <p:grpSpPr>
          <a:xfrm>
            <a:off x="7073462" y="2010456"/>
            <a:ext cx="3839775" cy="3770234"/>
            <a:chOff x="8263865" y="1938452"/>
            <a:chExt cx="2976617" cy="330521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2545612-BADD-4F6D-AA0A-5232CD93104D}"/>
                </a:ext>
              </a:extLst>
            </p:cNvPr>
            <p:cNvSpPr/>
            <p:nvPr/>
          </p:nvSpPr>
          <p:spPr>
            <a:xfrm>
              <a:off x="9826556" y="4094960"/>
              <a:ext cx="91440" cy="133947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0"/>
                  </a:moveTo>
                  <a:lnTo>
                    <a:pt x="45720" y="133947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A86F5D1-D2D3-493F-A74F-72CE3F11DA9A}"/>
                </a:ext>
              </a:extLst>
            </p:cNvPr>
            <p:cNvSpPr/>
            <p:nvPr/>
          </p:nvSpPr>
          <p:spPr>
            <a:xfrm>
              <a:off x="9220635" y="3567193"/>
              <a:ext cx="651640" cy="10253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36093"/>
                  </a:lnTo>
                  <a:lnTo>
                    <a:pt x="651640" y="36093"/>
                  </a:lnTo>
                  <a:lnTo>
                    <a:pt x="651640" y="10253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18B339E-F07E-4A66-8BD7-E84FC0A7E2ED}"/>
                </a:ext>
              </a:extLst>
            </p:cNvPr>
            <p:cNvSpPr/>
            <p:nvPr/>
          </p:nvSpPr>
          <p:spPr>
            <a:xfrm>
              <a:off x="9220635" y="2977665"/>
              <a:ext cx="797307" cy="164297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584692" y="0"/>
                  </a:moveTo>
                  <a:lnTo>
                    <a:pt x="584692" y="67505"/>
                  </a:lnTo>
                  <a:lnTo>
                    <a:pt x="0" y="67505"/>
                  </a:lnTo>
                  <a:lnTo>
                    <a:pt x="0" y="133947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FFC3272-736A-46A2-B1B8-0AC2BAFDA703}"/>
                </a:ext>
              </a:extLst>
            </p:cNvPr>
            <p:cNvSpPr/>
            <p:nvPr/>
          </p:nvSpPr>
          <p:spPr>
            <a:xfrm>
              <a:off x="9875015" y="3567193"/>
              <a:ext cx="515005" cy="10253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515005" y="0"/>
                  </a:moveTo>
                  <a:lnTo>
                    <a:pt x="515005" y="36093"/>
                  </a:lnTo>
                  <a:lnTo>
                    <a:pt x="0" y="36093"/>
                  </a:lnTo>
                  <a:lnTo>
                    <a:pt x="0" y="102535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D5714BA-9D63-49C9-8CF2-26311A43DFEE}"/>
                </a:ext>
              </a:extLst>
            </p:cNvPr>
            <p:cNvSpPr/>
            <p:nvPr/>
          </p:nvSpPr>
          <p:spPr>
            <a:xfrm>
              <a:off x="9805328" y="3008014"/>
              <a:ext cx="584692" cy="133947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67505"/>
                  </a:lnTo>
                  <a:lnTo>
                    <a:pt x="584692" y="67505"/>
                  </a:lnTo>
                  <a:lnTo>
                    <a:pt x="584692" y="133947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B2C7A982-13E9-4082-AD6F-AF384B030A6B}"/>
                </a:ext>
              </a:extLst>
            </p:cNvPr>
            <p:cNvSpPr/>
            <p:nvPr/>
          </p:nvSpPr>
          <p:spPr>
            <a:xfrm>
              <a:off x="9592712" y="1950159"/>
              <a:ext cx="425231" cy="425231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C7BE993-2282-40E2-91EC-AA43E1994599}"/>
                </a:ext>
              </a:extLst>
            </p:cNvPr>
            <p:cNvSpPr/>
            <p:nvPr/>
          </p:nvSpPr>
          <p:spPr>
            <a:xfrm>
              <a:off x="10071096" y="1938452"/>
              <a:ext cx="821780" cy="425231"/>
            </a:xfrm>
            <a:custGeom>
              <a:avLst/>
              <a:gdLst>
                <a:gd name="connsiteX0" fmla="*/ 0 w 637846"/>
                <a:gd name="connsiteY0" fmla="*/ 0 h 425231"/>
                <a:gd name="connsiteX1" fmla="*/ 637846 w 637846"/>
                <a:gd name="connsiteY1" fmla="*/ 0 h 425231"/>
                <a:gd name="connsiteX2" fmla="*/ 637846 w 637846"/>
                <a:gd name="connsiteY2" fmla="*/ 425231 h 425231"/>
                <a:gd name="connsiteX3" fmla="*/ 0 w 637846"/>
                <a:gd name="connsiteY3" fmla="*/ 425231 h 425231"/>
                <a:gd name="connsiteX4" fmla="*/ 0 w 637846"/>
                <a:gd name="connsiteY4" fmla="*/ 0 h 42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846" h="425231">
                  <a:moveTo>
                    <a:pt x="0" y="0"/>
                  </a:moveTo>
                  <a:lnTo>
                    <a:pt x="637846" y="0"/>
                  </a:lnTo>
                  <a:lnTo>
                    <a:pt x="637846" y="425231"/>
                  </a:lnTo>
                  <a:lnTo>
                    <a:pt x="0" y="42523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8100" tIns="38100" rIns="38100" bIns="38100" numCol="1" spcCol="1270" anchor="ctr" anchorCtr="0">
              <a:noAutofit/>
            </a:bodyPr>
            <a:lstStyle/>
            <a:p>
              <a:pPr marL="0" lvl="0" indent="0" algn="l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Precisely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BC7B4E79-2E63-4754-8D56-9336B515D64F}"/>
                </a:ext>
              </a:extLst>
            </p:cNvPr>
            <p:cNvSpPr/>
            <p:nvPr/>
          </p:nvSpPr>
          <p:spPr>
            <a:xfrm>
              <a:off x="9592712" y="2582783"/>
              <a:ext cx="425231" cy="425231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B976C86-4AC2-4B00-B4E0-6A3408A0065D}"/>
                </a:ext>
              </a:extLst>
            </p:cNvPr>
            <p:cNvSpPr/>
            <p:nvPr/>
          </p:nvSpPr>
          <p:spPr>
            <a:xfrm>
              <a:off x="10017943" y="2581720"/>
              <a:ext cx="637846" cy="425231"/>
            </a:xfrm>
            <a:custGeom>
              <a:avLst/>
              <a:gdLst>
                <a:gd name="connsiteX0" fmla="*/ 0 w 637846"/>
                <a:gd name="connsiteY0" fmla="*/ 0 h 425231"/>
                <a:gd name="connsiteX1" fmla="*/ 637846 w 637846"/>
                <a:gd name="connsiteY1" fmla="*/ 0 h 425231"/>
                <a:gd name="connsiteX2" fmla="*/ 637846 w 637846"/>
                <a:gd name="connsiteY2" fmla="*/ 425231 h 425231"/>
                <a:gd name="connsiteX3" fmla="*/ 0 w 637846"/>
                <a:gd name="connsiteY3" fmla="*/ 425231 h 425231"/>
                <a:gd name="connsiteX4" fmla="*/ 0 w 637846"/>
                <a:gd name="connsiteY4" fmla="*/ 0 h 42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846" h="425231">
                  <a:moveTo>
                    <a:pt x="0" y="0"/>
                  </a:moveTo>
                  <a:lnTo>
                    <a:pt x="637846" y="0"/>
                  </a:lnTo>
                  <a:lnTo>
                    <a:pt x="637846" y="425231"/>
                  </a:lnTo>
                  <a:lnTo>
                    <a:pt x="0" y="42523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8100" tIns="38100" rIns="38100" bIns="38100" numCol="1" spcCol="1270" anchor="ctr" anchorCtr="0">
              <a:noAutofit/>
            </a:bodyPr>
            <a:lstStyle/>
            <a:p>
              <a:pPr marL="0" lvl="0" indent="0" algn="l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CCMS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2A6BFBD-D477-45B6-B856-BAFF2F9AC16C}"/>
                </a:ext>
              </a:extLst>
            </p:cNvPr>
            <p:cNvSpPr/>
            <p:nvPr/>
          </p:nvSpPr>
          <p:spPr>
            <a:xfrm>
              <a:off x="10177405" y="3141962"/>
              <a:ext cx="425231" cy="425231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93A45F-452E-41E0-9244-02873AD3B2CE}"/>
                </a:ext>
              </a:extLst>
            </p:cNvPr>
            <p:cNvSpPr/>
            <p:nvPr/>
          </p:nvSpPr>
          <p:spPr>
            <a:xfrm>
              <a:off x="10602636" y="3131118"/>
              <a:ext cx="637846" cy="425231"/>
            </a:xfrm>
            <a:custGeom>
              <a:avLst/>
              <a:gdLst>
                <a:gd name="connsiteX0" fmla="*/ 0 w 637846"/>
                <a:gd name="connsiteY0" fmla="*/ 0 h 425231"/>
                <a:gd name="connsiteX1" fmla="*/ 637846 w 637846"/>
                <a:gd name="connsiteY1" fmla="*/ 0 h 425231"/>
                <a:gd name="connsiteX2" fmla="*/ 637846 w 637846"/>
                <a:gd name="connsiteY2" fmla="*/ 425231 h 425231"/>
                <a:gd name="connsiteX3" fmla="*/ 0 w 637846"/>
                <a:gd name="connsiteY3" fmla="*/ 425231 h 425231"/>
                <a:gd name="connsiteX4" fmla="*/ 0 w 637846"/>
                <a:gd name="connsiteY4" fmla="*/ 0 h 42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846" h="425231">
                  <a:moveTo>
                    <a:pt x="0" y="0"/>
                  </a:moveTo>
                  <a:lnTo>
                    <a:pt x="637846" y="0"/>
                  </a:lnTo>
                  <a:lnTo>
                    <a:pt x="637846" y="425231"/>
                  </a:lnTo>
                  <a:lnTo>
                    <a:pt x="0" y="42523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8100" tIns="38100" rIns="38100" bIns="38100" numCol="1" spcCol="1270" anchor="ctr" anchorCtr="0">
              <a:noAutofit/>
            </a:bodyPr>
            <a:lstStyle/>
            <a:p>
              <a:pPr marL="0" lvl="0" indent="0" algn="l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Other tools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BDBB3BFD-BAD7-4BF1-9BFA-60BE265ACF39}"/>
                </a:ext>
              </a:extLst>
            </p:cNvPr>
            <p:cNvSpPr/>
            <p:nvPr/>
          </p:nvSpPr>
          <p:spPr>
            <a:xfrm>
              <a:off x="9662399" y="3669729"/>
              <a:ext cx="425231" cy="425231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F79D103-ADE2-404E-8D37-9761A480B747}"/>
                </a:ext>
              </a:extLst>
            </p:cNvPr>
            <p:cNvSpPr/>
            <p:nvPr/>
          </p:nvSpPr>
          <p:spPr>
            <a:xfrm>
              <a:off x="10602636" y="3700077"/>
              <a:ext cx="637846" cy="425231"/>
            </a:xfrm>
            <a:custGeom>
              <a:avLst/>
              <a:gdLst>
                <a:gd name="connsiteX0" fmla="*/ 0 w 637846"/>
                <a:gd name="connsiteY0" fmla="*/ 0 h 425231"/>
                <a:gd name="connsiteX1" fmla="*/ 637846 w 637846"/>
                <a:gd name="connsiteY1" fmla="*/ 0 h 425231"/>
                <a:gd name="connsiteX2" fmla="*/ 637846 w 637846"/>
                <a:gd name="connsiteY2" fmla="*/ 425231 h 425231"/>
                <a:gd name="connsiteX3" fmla="*/ 0 w 637846"/>
                <a:gd name="connsiteY3" fmla="*/ 425231 h 425231"/>
                <a:gd name="connsiteX4" fmla="*/ 0 w 637846"/>
                <a:gd name="connsiteY4" fmla="*/ 0 h 42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846" h="425231">
                  <a:moveTo>
                    <a:pt x="0" y="0"/>
                  </a:moveTo>
                  <a:lnTo>
                    <a:pt x="637846" y="0"/>
                  </a:lnTo>
                  <a:lnTo>
                    <a:pt x="637846" y="425231"/>
                  </a:lnTo>
                  <a:lnTo>
                    <a:pt x="0" y="42523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8100" tIns="38100" rIns="38100" bIns="38100" numCol="1" spcCol="1270" anchor="ctr" anchorCtr="0">
              <a:noAutofit/>
            </a:bodyPr>
            <a:lstStyle/>
            <a:p>
              <a:pPr marL="0" lvl="0" indent="0" algn="l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000" kern="120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0FE0C3D5-A06B-43B3-914E-32A047DBD601}"/>
                </a:ext>
              </a:extLst>
            </p:cNvPr>
            <p:cNvSpPr/>
            <p:nvPr/>
          </p:nvSpPr>
          <p:spPr>
            <a:xfrm>
              <a:off x="9008020" y="3141962"/>
              <a:ext cx="425231" cy="425231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D3E341E-CC3B-42FA-80D7-F9F1C29CD5A4}"/>
                </a:ext>
              </a:extLst>
            </p:cNvPr>
            <p:cNvSpPr/>
            <p:nvPr/>
          </p:nvSpPr>
          <p:spPr>
            <a:xfrm>
              <a:off x="9433251" y="3140899"/>
              <a:ext cx="637846" cy="425231"/>
            </a:xfrm>
            <a:custGeom>
              <a:avLst/>
              <a:gdLst>
                <a:gd name="connsiteX0" fmla="*/ 0 w 637846"/>
                <a:gd name="connsiteY0" fmla="*/ 0 h 425231"/>
                <a:gd name="connsiteX1" fmla="*/ 637846 w 637846"/>
                <a:gd name="connsiteY1" fmla="*/ 0 h 425231"/>
                <a:gd name="connsiteX2" fmla="*/ 637846 w 637846"/>
                <a:gd name="connsiteY2" fmla="*/ 425231 h 425231"/>
                <a:gd name="connsiteX3" fmla="*/ 0 w 637846"/>
                <a:gd name="connsiteY3" fmla="*/ 425231 h 425231"/>
                <a:gd name="connsiteX4" fmla="*/ 0 w 637846"/>
                <a:gd name="connsiteY4" fmla="*/ 0 h 42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846" h="425231">
                  <a:moveTo>
                    <a:pt x="0" y="0"/>
                  </a:moveTo>
                  <a:lnTo>
                    <a:pt x="637846" y="0"/>
                  </a:lnTo>
                  <a:lnTo>
                    <a:pt x="637846" y="425231"/>
                  </a:lnTo>
                  <a:lnTo>
                    <a:pt x="0" y="42523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8100" tIns="38100" rIns="38100" bIns="38100" numCol="1" spcCol="1270" anchor="ctr" anchorCtr="0">
              <a:noAutofit/>
            </a:bodyPr>
            <a:lstStyle/>
            <a:p>
              <a:pPr marL="0" lvl="0" indent="0" algn="l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DITA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C2D624CD-8C7C-450C-935E-3A26BCA5DCB8}"/>
                </a:ext>
              </a:extLst>
            </p:cNvPr>
            <p:cNvSpPr/>
            <p:nvPr/>
          </p:nvSpPr>
          <p:spPr>
            <a:xfrm>
              <a:off x="9592712" y="3657369"/>
              <a:ext cx="425231" cy="425231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039AD23-7AA8-404F-8014-E00C8CF5F80F}"/>
                </a:ext>
              </a:extLst>
            </p:cNvPr>
            <p:cNvSpPr/>
            <p:nvPr/>
          </p:nvSpPr>
          <p:spPr>
            <a:xfrm>
              <a:off x="9433251" y="3700077"/>
              <a:ext cx="637846" cy="425231"/>
            </a:xfrm>
            <a:custGeom>
              <a:avLst/>
              <a:gdLst>
                <a:gd name="connsiteX0" fmla="*/ 0 w 637846"/>
                <a:gd name="connsiteY0" fmla="*/ 0 h 425231"/>
                <a:gd name="connsiteX1" fmla="*/ 637846 w 637846"/>
                <a:gd name="connsiteY1" fmla="*/ 0 h 425231"/>
                <a:gd name="connsiteX2" fmla="*/ 637846 w 637846"/>
                <a:gd name="connsiteY2" fmla="*/ 425231 h 425231"/>
                <a:gd name="connsiteX3" fmla="*/ 0 w 637846"/>
                <a:gd name="connsiteY3" fmla="*/ 425231 h 425231"/>
                <a:gd name="connsiteX4" fmla="*/ 0 w 637846"/>
                <a:gd name="connsiteY4" fmla="*/ 0 h 42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846" h="425231">
                  <a:moveTo>
                    <a:pt x="0" y="0"/>
                  </a:moveTo>
                  <a:lnTo>
                    <a:pt x="637846" y="0"/>
                  </a:lnTo>
                  <a:lnTo>
                    <a:pt x="637846" y="425231"/>
                  </a:lnTo>
                  <a:lnTo>
                    <a:pt x="0" y="42523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8100" tIns="38100" rIns="38100" bIns="38100" numCol="1" spcCol="1270" anchor="ctr" anchorCtr="0">
              <a:noAutofit/>
            </a:bodyPr>
            <a:lstStyle/>
            <a:p>
              <a:pPr marL="0" lvl="0" indent="0" algn="l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000" kern="120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97F12C33-5D10-47B0-B476-9065A1F470BB}"/>
                </a:ext>
              </a:extLst>
            </p:cNvPr>
            <p:cNvSpPr/>
            <p:nvPr/>
          </p:nvSpPr>
          <p:spPr>
            <a:xfrm>
              <a:off x="9613940" y="4228907"/>
              <a:ext cx="425231" cy="425231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1D37C2D-619E-4693-8B9C-89850060C81F}"/>
                </a:ext>
              </a:extLst>
            </p:cNvPr>
            <p:cNvSpPr/>
            <p:nvPr/>
          </p:nvSpPr>
          <p:spPr>
            <a:xfrm>
              <a:off x="9433251" y="4259256"/>
              <a:ext cx="637846" cy="425231"/>
            </a:xfrm>
            <a:custGeom>
              <a:avLst/>
              <a:gdLst>
                <a:gd name="connsiteX0" fmla="*/ 0 w 637846"/>
                <a:gd name="connsiteY0" fmla="*/ 0 h 425231"/>
                <a:gd name="connsiteX1" fmla="*/ 637846 w 637846"/>
                <a:gd name="connsiteY1" fmla="*/ 0 h 425231"/>
                <a:gd name="connsiteX2" fmla="*/ 637846 w 637846"/>
                <a:gd name="connsiteY2" fmla="*/ 425231 h 425231"/>
                <a:gd name="connsiteX3" fmla="*/ 0 w 637846"/>
                <a:gd name="connsiteY3" fmla="*/ 425231 h 425231"/>
                <a:gd name="connsiteX4" fmla="*/ 0 w 637846"/>
                <a:gd name="connsiteY4" fmla="*/ 0 h 42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846" h="425231">
                  <a:moveTo>
                    <a:pt x="0" y="0"/>
                  </a:moveTo>
                  <a:lnTo>
                    <a:pt x="637846" y="0"/>
                  </a:lnTo>
                  <a:lnTo>
                    <a:pt x="637846" y="425231"/>
                  </a:lnTo>
                  <a:lnTo>
                    <a:pt x="0" y="42523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8100" tIns="38100" rIns="38100" bIns="38100" numCol="1" spcCol="1270" anchor="ctr" anchorCtr="0">
              <a:noAutofit/>
            </a:bodyPr>
            <a:lstStyle/>
            <a:p>
              <a:pPr marL="0" lvl="0" indent="0" algn="l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000" kern="120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1A7BF08-2244-47C2-8A99-32A1F5A2331D}"/>
                </a:ext>
              </a:extLst>
            </p:cNvPr>
            <p:cNvSpPr/>
            <p:nvPr/>
          </p:nvSpPr>
          <p:spPr>
            <a:xfrm>
              <a:off x="9433251" y="4818435"/>
              <a:ext cx="637846" cy="425231"/>
            </a:xfrm>
            <a:custGeom>
              <a:avLst/>
              <a:gdLst>
                <a:gd name="connsiteX0" fmla="*/ 0 w 637846"/>
                <a:gd name="connsiteY0" fmla="*/ 0 h 425231"/>
                <a:gd name="connsiteX1" fmla="*/ 637846 w 637846"/>
                <a:gd name="connsiteY1" fmla="*/ 0 h 425231"/>
                <a:gd name="connsiteX2" fmla="*/ 637846 w 637846"/>
                <a:gd name="connsiteY2" fmla="*/ 425231 h 425231"/>
                <a:gd name="connsiteX3" fmla="*/ 0 w 637846"/>
                <a:gd name="connsiteY3" fmla="*/ 425231 h 425231"/>
                <a:gd name="connsiteX4" fmla="*/ 0 w 637846"/>
                <a:gd name="connsiteY4" fmla="*/ 0 h 42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846" h="425231">
                  <a:moveTo>
                    <a:pt x="0" y="0"/>
                  </a:moveTo>
                  <a:lnTo>
                    <a:pt x="637846" y="0"/>
                  </a:lnTo>
                  <a:lnTo>
                    <a:pt x="637846" y="425231"/>
                  </a:lnTo>
                  <a:lnTo>
                    <a:pt x="0" y="42523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8100" tIns="38100" rIns="38100" bIns="38100" numCol="1" spcCol="1270" anchor="ctr" anchorCtr="0">
              <a:noAutofit/>
            </a:bodyPr>
            <a:lstStyle/>
            <a:p>
              <a:pPr marL="0" lvl="0" indent="0" algn="l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000" kern="120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AB501A0-6838-4E12-98AE-1E700D417C98}"/>
                </a:ext>
              </a:extLst>
            </p:cNvPr>
            <p:cNvSpPr/>
            <p:nvPr/>
          </p:nvSpPr>
          <p:spPr>
            <a:xfrm>
              <a:off x="8263865" y="2581720"/>
              <a:ext cx="637846" cy="425231"/>
            </a:xfrm>
            <a:custGeom>
              <a:avLst/>
              <a:gdLst>
                <a:gd name="connsiteX0" fmla="*/ 0 w 637846"/>
                <a:gd name="connsiteY0" fmla="*/ 0 h 425231"/>
                <a:gd name="connsiteX1" fmla="*/ 637846 w 637846"/>
                <a:gd name="connsiteY1" fmla="*/ 0 h 425231"/>
                <a:gd name="connsiteX2" fmla="*/ 637846 w 637846"/>
                <a:gd name="connsiteY2" fmla="*/ 425231 h 425231"/>
                <a:gd name="connsiteX3" fmla="*/ 0 w 637846"/>
                <a:gd name="connsiteY3" fmla="*/ 425231 h 425231"/>
                <a:gd name="connsiteX4" fmla="*/ 0 w 637846"/>
                <a:gd name="connsiteY4" fmla="*/ 0 h 42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846" h="425231">
                  <a:moveTo>
                    <a:pt x="0" y="0"/>
                  </a:moveTo>
                  <a:lnTo>
                    <a:pt x="637846" y="0"/>
                  </a:lnTo>
                  <a:lnTo>
                    <a:pt x="637846" y="425231"/>
                  </a:lnTo>
                  <a:lnTo>
                    <a:pt x="0" y="42523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8100" tIns="38100" rIns="38100" bIns="38100" numCol="1" spcCol="1270" anchor="ctr" anchorCtr="0">
              <a:noAutofit/>
            </a:bodyPr>
            <a:lstStyle/>
            <a:p>
              <a:pPr marL="0" lvl="0" indent="0" algn="l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000" kern="1200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92B2139-9FB7-4C1D-B4DD-6149765CDFEE}"/>
                </a:ext>
              </a:extLst>
            </p:cNvPr>
            <p:cNvSpPr/>
            <p:nvPr/>
          </p:nvSpPr>
          <p:spPr>
            <a:xfrm>
              <a:off x="8263865" y="3140899"/>
              <a:ext cx="637846" cy="425231"/>
            </a:xfrm>
            <a:custGeom>
              <a:avLst/>
              <a:gdLst>
                <a:gd name="connsiteX0" fmla="*/ 0 w 637846"/>
                <a:gd name="connsiteY0" fmla="*/ 0 h 425231"/>
                <a:gd name="connsiteX1" fmla="*/ 637846 w 637846"/>
                <a:gd name="connsiteY1" fmla="*/ 0 h 425231"/>
                <a:gd name="connsiteX2" fmla="*/ 637846 w 637846"/>
                <a:gd name="connsiteY2" fmla="*/ 425231 h 425231"/>
                <a:gd name="connsiteX3" fmla="*/ 0 w 637846"/>
                <a:gd name="connsiteY3" fmla="*/ 425231 h 425231"/>
                <a:gd name="connsiteX4" fmla="*/ 0 w 637846"/>
                <a:gd name="connsiteY4" fmla="*/ 0 h 42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846" h="425231">
                  <a:moveTo>
                    <a:pt x="0" y="0"/>
                  </a:moveTo>
                  <a:lnTo>
                    <a:pt x="637846" y="0"/>
                  </a:lnTo>
                  <a:lnTo>
                    <a:pt x="637846" y="425231"/>
                  </a:lnTo>
                  <a:lnTo>
                    <a:pt x="0" y="425231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8100" tIns="38100" rIns="38100" bIns="38100" numCol="1" spcCol="1270" anchor="ctr" anchorCtr="0">
              <a:noAutofit/>
            </a:bodyPr>
            <a:lstStyle/>
            <a:p>
              <a:pPr marL="0" lvl="0" indent="0" algn="l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000" kern="1200" dirty="0"/>
            </a:p>
          </p:txBody>
        </p:sp>
      </p:grp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3E668827-D15C-4D3A-8AA6-651B7156C51B}"/>
              </a:ext>
            </a:extLst>
          </p:cNvPr>
          <p:cNvSpPr/>
          <p:nvPr/>
        </p:nvSpPr>
        <p:spPr>
          <a:xfrm>
            <a:off x="9402038" y="4013247"/>
            <a:ext cx="1281180" cy="485058"/>
          </a:xfrm>
          <a:custGeom>
            <a:avLst/>
            <a:gdLst>
              <a:gd name="connsiteX0" fmla="*/ 0 w 637846"/>
              <a:gd name="connsiteY0" fmla="*/ 0 h 425231"/>
              <a:gd name="connsiteX1" fmla="*/ 637846 w 637846"/>
              <a:gd name="connsiteY1" fmla="*/ 0 h 425231"/>
              <a:gd name="connsiteX2" fmla="*/ 637846 w 637846"/>
              <a:gd name="connsiteY2" fmla="*/ 425231 h 425231"/>
              <a:gd name="connsiteX3" fmla="*/ 0 w 637846"/>
              <a:gd name="connsiteY3" fmla="*/ 425231 h 425231"/>
              <a:gd name="connsiteX4" fmla="*/ 0 w 637846"/>
              <a:gd name="connsiteY4" fmla="*/ 0 h 425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7846" h="425231">
                <a:moveTo>
                  <a:pt x="0" y="0"/>
                </a:moveTo>
                <a:lnTo>
                  <a:pt x="637846" y="0"/>
                </a:lnTo>
                <a:lnTo>
                  <a:pt x="637846" y="425231"/>
                </a:lnTo>
                <a:lnTo>
                  <a:pt x="0" y="42523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8100" tIns="38100" rIns="38100" bIns="38100" numCol="1" spcCol="1270" anchor="ctr" anchorCtr="0">
            <a:noAutofit/>
          </a:bodyPr>
          <a:lstStyle/>
          <a:p>
            <a:pPr marL="0" lvl="0" indent="0" algn="l" defTabSz="444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kern="1200" dirty="0"/>
              <a:t>Translation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B294859-1510-4BD6-83AF-03E672FD4E7A}"/>
              </a:ext>
            </a:extLst>
          </p:cNvPr>
          <p:cNvSpPr txBox="1"/>
          <p:nvPr/>
        </p:nvSpPr>
        <p:spPr>
          <a:xfrm>
            <a:off x="1219200" y="2087106"/>
            <a:ext cx="65822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Cannot fit current requirements on one slide, each acquisition </a:t>
            </a:r>
          </a:p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adds another top-level branch but adds no resources</a:t>
            </a: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B7109A6-E0FD-480E-929C-DEFB893D0233}"/>
              </a:ext>
            </a:extLst>
          </p:cNvPr>
          <p:cNvSpPr/>
          <p:nvPr/>
        </p:nvSpPr>
        <p:spPr>
          <a:xfrm>
            <a:off x="9363570" y="4692400"/>
            <a:ext cx="1281180" cy="485058"/>
          </a:xfrm>
          <a:custGeom>
            <a:avLst/>
            <a:gdLst>
              <a:gd name="connsiteX0" fmla="*/ 0 w 637846"/>
              <a:gd name="connsiteY0" fmla="*/ 0 h 425231"/>
              <a:gd name="connsiteX1" fmla="*/ 637846 w 637846"/>
              <a:gd name="connsiteY1" fmla="*/ 0 h 425231"/>
              <a:gd name="connsiteX2" fmla="*/ 637846 w 637846"/>
              <a:gd name="connsiteY2" fmla="*/ 425231 h 425231"/>
              <a:gd name="connsiteX3" fmla="*/ 0 w 637846"/>
              <a:gd name="connsiteY3" fmla="*/ 425231 h 425231"/>
              <a:gd name="connsiteX4" fmla="*/ 0 w 637846"/>
              <a:gd name="connsiteY4" fmla="*/ 0 h 425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7846" h="425231">
                <a:moveTo>
                  <a:pt x="0" y="0"/>
                </a:moveTo>
                <a:lnTo>
                  <a:pt x="637846" y="0"/>
                </a:lnTo>
                <a:lnTo>
                  <a:pt x="637846" y="425231"/>
                </a:lnTo>
                <a:lnTo>
                  <a:pt x="0" y="42523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8100" tIns="38100" rIns="38100" bIns="38100" numCol="1" spcCol="1270" anchor="ctr" anchorCtr="0">
            <a:noAutofit/>
          </a:bodyPr>
          <a:lstStyle/>
          <a:p>
            <a:pPr marL="0" lvl="0" indent="0" algn="l" defTabSz="444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kern="1200" dirty="0"/>
              <a:t>Publishing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ADFE4B8-18C4-4BF0-8035-F7BA535B7A20}"/>
              </a:ext>
            </a:extLst>
          </p:cNvPr>
          <p:cNvCxnSpPr>
            <a:cxnSpLocks/>
            <a:stCxn id="24" idx="4"/>
            <a:endCxn id="26" idx="0"/>
          </p:cNvCxnSpPr>
          <p:nvPr/>
        </p:nvCxnSpPr>
        <p:spPr>
          <a:xfrm>
            <a:off x="9061917" y="2508868"/>
            <a:ext cx="0" cy="2365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TextBox 256">
            <a:extLst>
              <a:ext uri="{FF2B5EF4-FFF2-40B4-BE49-F238E27FC236}">
                <a16:creationId xmlns:a16="http://schemas.microsoft.com/office/drawing/2014/main" id="{7A0568C5-B332-4722-8AC8-A0AA7F400DD3}"/>
              </a:ext>
            </a:extLst>
          </p:cNvPr>
          <p:cNvSpPr txBox="1"/>
          <p:nvPr/>
        </p:nvSpPr>
        <p:spPr>
          <a:xfrm>
            <a:off x="7855841" y="5538161"/>
            <a:ext cx="35333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Acquisitions add linear work,</a:t>
            </a:r>
          </a:p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resources automated</a:t>
            </a:r>
          </a:p>
        </p:txBody>
      </p:sp>
    </p:spTree>
    <p:extLst>
      <p:ext uri="{BB962C8B-B14F-4D97-AF65-F5344CB8AC3E}">
        <p14:creationId xmlns:p14="http://schemas.microsoft.com/office/powerpoint/2010/main" val="271314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090FF-FFDF-D542-AB21-4D63D0928B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8223" y="3133339"/>
            <a:ext cx="6974972" cy="577584"/>
          </a:xfrm>
        </p:spPr>
        <p:txBody>
          <a:bodyPr/>
          <a:lstStyle/>
          <a:p>
            <a:r>
              <a:rPr lang="en-US" dirty="0"/>
              <a:t>Statement of Purpose</a:t>
            </a:r>
          </a:p>
        </p:txBody>
      </p:sp>
    </p:spTree>
    <p:extLst>
      <p:ext uri="{BB962C8B-B14F-4D97-AF65-F5344CB8AC3E}">
        <p14:creationId xmlns:p14="http://schemas.microsoft.com/office/powerpoint/2010/main" val="415737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1">
            <a:extLst>
              <a:ext uri="{FF2B5EF4-FFF2-40B4-BE49-F238E27FC236}">
                <a16:creationId xmlns:a16="http://schemas.microsoft.com/office/drawing/2014/main" id="{AB4E5EAA-1762-D84F-90AC-4B2313A02E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Our current ad hoc solutions -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4236FD75-5D89-9041-AD84-3A0C51254D0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12516" y="1699791"/>
            <a:ext cx="3611301" cy="4250072"/>
          </a:xfrm>
        </p:spPr>
        <p:txBody>
          <a:bodyPr/>
          <a:lstStyle/>
          <a:p>
            <a:pPr marL="0" lvl="0" indent="0">
              <a:buNone/>
            </a:pPr>
            <a:r>
              <a:rPr lang="en-GB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Within our organization</a:t>
            </a:r>
          </a:p>
          <a:p>
            <a:pPr marL="342288" lvl="0" indent="-342900">
              <a:buFont typeface="+mj-lt"/>
              <a:buAutoNum type="arabicPeriod"/>
            </a:pPr>
            <a:r>
              <a:rPr lang="en-GB" dirty="0"/>
              <a:t>Do not scale</a:t>
            </a:r>
          </a:p>
          <a:p>
            <a:pPr marL="342288" lvl="0" indent="-342900">
              <a:buFont typeface="+mj-lt"/>
              <a:buAutoNum type="arabicPeriod"/>
            </a:pPr>
            <a:r>
              <a:rPr lang="en-GB" dirty="0"/>
              <a:t>Cannot support some products due to insufficient resources</a:t>
            </a:r>
          </a:p>
          <a:p>
            <a:pPr marL="342288" indent="-342900">
              <a:buFont typeface="+mj-lt"/>
              <a:buAutoNum type="arabicPeriod"/>
            </a:pPr>
            <a:r>
              <a:rPr lang="en-GB" dirty="0"/>
              <a:t>Use multiple tools and source formats</a:t>
            </a:r>
          </a:p>
          <a:p>
            <a:pPr marL="342288" indent="-342900">
              <a:buFont typeface="+mj-lt"/>
              <a:buAutoNum type="arabicPeriod"/>
            </a:pPr>
            <a:r>
              <a:rPr lang="en-GB" dirty="0"/>
              <a:t>Produce and publish material manually</a:t>
            </a:r>
          </a:p>
          <a:p>
            <a:pPr marL="342288" lvl="0" indent="-342900">
              <a:buFont typeface="+mj-lt"/>
              <a:buAutoNum type="arabicPeriod"/>
            </a:pPr>
            <a:r>
              <a:rPr lang="en-GB" dirty="0"/>
              <a:t>Require the most experienced and irreplaceable talent</a:t>
            </a:r>
          </a:p>
          <a:p>
            <a:pPr marL="342288" lvl="0" indent="-342900">
              <a:buFont typeface="+mj-lt"/>
              <a:buAutoNum type="arabicPeriod"/>
            </a:pPr>
            <a:r>
              <a:rPr lang="en-GB" dirty="0"/>
              <a:t>Cannot be taught quickly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C716059-C9D0-1847-B831-F045683F916D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294208" y="1699791"/>
            <a:ext cx="3611301" cy="4739591"/>
          </a:xfrm>
        </p:spPr>
        <p:txBody>
          <a:bodyPr/>
          <a:lstStyle/>
          <a:p>
            <a:pPr marL="0" lvl="0" indent="0">
              <a:buNone/>
            </a:pPr>
            <a:r>
              <a:rPr lang="en-GB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Throughout the company</a:t>
            </a:r>
          </a:p>
          <a:p>
            <a:pPr marL="342900" lvl="0" indent="-342900">
              <a:buAutoNum type="arabicPeriod"/>
            </a:pPr>
            <a:r>
              <a:rPr lang="en-GB" dirty="0"/>
              <a:t>Lack standards which blocks cross-selling, cross-education, and cross-support</a:t>
            </a:r>
          </a:p>
          <a:p>
            <a:pPr marL="342900" lvl="0" indent="-342900">
              <a:buAutoNum type="arabicPeriod"/>
            </a:pPr>
            <a:r>
              <a:rPr lang="en-GB" dirty="0"/>
              <a:t>Do not generate metrics </a:t>
            </a:r>
          </a:p>
          <a:p>
            <a:pPr marL="342900" lvl="0" indent="-342900">
              <a:buAutoNum type="arabicPeriod"/>
            </a:pPr>
            <a:r>
              <a:rPr lang="en-GB" dirty="0"/>
              <a:t>Are not secure and aren’t protected by disaster recovery, as revealed by recent cyber attack </a:t>
            </a:r>
          </a:p>
          <a:p>
            <a:pPr marL="342900" lvl="0" indent="-342900">
              <a:buAutoNum type="arabicPeriod"/>
            </a:pPr>
            <a:r>
              <a:rPr lang="en-GB" dirty="0"/>
              <a:t>Create a lot of work for support and frustrates customers</a:t>
            </a:r>
          </a:p>
          <a:p>
            <a:pPr marL="342900" lvl="0" indent="-342900">
              <a:buAutoNum type="arabicPeriod"/>
            </a:pPr>
            <a:endParaRPr lang="en-GB" dirty="0"/>
          </a:p>
          <a:p>
            <a:pPr marL="0" lvl="0" indent="0">
              <a:buNone/>
            </a:pPr>
            <a:r>
              <a:rPr lang="en-GB" sz="1800" dirty="0">
                <a:solidFill>
                  <a:schemeClr val="accent1">
                    <a:lumMod val="75000"/>
                  </a:schemeClr>
                </a:solidFill>
              </a:rPr>
              <a:t>Our recommended solution to all of these is a component content management SaaS system . . .</a:t>
            </a:r>
          </a:p>
          <a:p>
            <a:endParaRPr lang="en-US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42B844D-9A50-3B4A-942C-4ED6ABE8EB57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/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B5475B0-6363-5744-8C15-3CD9EC72A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ID Content Management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62516-CF6A-594B-80BD-799D34366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42170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E731CE27-EB57-E94C-A6CC-FFE7D919A5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5310" y="318994"/>
            <a:ext cx="11634952" cy="637426"/>
          </a:xfrm>
        </p:spPr>
        <p:txBody>
          <a:bodyPr/>
          <a:lstStyle/>
          <a:p>
            <a:r>
              <a:rPr lang="en-GB" altLang="en-US" b="1" dirty="0">
                <a:latin typeface="Calibri" panose="020F0502020204030204" pitchFamily="34" charset="0"/>
                <a:cs typeface="Calibri" panose="020F0502020204030204" pitchFamily="34" charset="0"/>
              </a:rPr>
              <a:t>What is the negative impact of these problems?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2400E6-95CC-6B4E-B594-65EEC4AF1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ID Content Management System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EC425A-F166-1348-A63C-DD509416D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7</a:t>
            </a:fld>
            <a:endParaRPr lang="en-GB" dirty="0"/>
          </a:p>
        </p:txBody>
      </p:sp>
      <p:sp>
        <p:nvSpPr>
          <p:cNvPr id="38" name="Text Placeholder 20">
            <a:extLst>
              <a:ext uri="{FF2B5EF4-FFF2-40B4-BE49-F238E27FC236}">
                <a16:creationId xmlns:a16="http://schemas.microsoft.com/office/drawing/2014/main" id="{6EC784EB-1E28-4C92-8AA9-F5261E86C3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15310" y="1072033"/>
            <a:ext cx="11298621" cy="5054514"/>
          </a:xfrm>
        </p:spPr>
        <p:txBody>
          <a:bodyPr/>
          <a:lstStyle/>
          <a:p>
            <a:pPr marL="342900" indent="-342900">
              <a:spcAft>
                <a:spcPts val="400"/>
              </a:spcAft>
              <a:buAutoNum type="arabicPeriod"/>
            </a:pPr>
            <a:r>
              <a:rPr lang="en-GB" sz="1800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B2Bi customers, partners, and support stuck with outdated documentation</a:t>
            </a:r>
          </a:p>
          <a:p>
            <a:pPr lvl="1">
              <a:spcAft>
                <a:spcPts val="400"/>
              </a:spcAft>
            </a:pPr>
            <a:r>
              <a:rPr lang="en-GB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May 17 2020 – Install document issues escalated to VP level, initiative started to balance testing to QA</a:t>
            </a:r>
          </a:p>
          <a:p>
            <a:pPr marL="342900" indent="-342900">
              <a:spcAft>
                <a:spcPts val="400"/>
              </a:spcAft>
              <a:buFont typeface="Arial" panose="020B0604020202020204" pitchFamily="34" charset="0"/>
              <a:buAutoNum type="arabicPeriod"/>
            </a:pPr>
            <a:r>
              <a:rPr lang="en-GB" sz="1800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Services waste time on-site with clients because of documentation errors</a:t>
            </a:r>
          </a:p>
          <a:p>
            <a:pPr lvl="1">
              <a:spcAft>
                <a:spcPts val="400"/>
              </a:spcAft>
            </a:pPr>
            <a:r>
              <a:rPr lang="en-GB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March 12 2020 - </a:t>
            </a:r>
            <a:r>
              <a:rPr lang="en-US" dirty="0"/>
              <a:t>lost one week on POC (Latitude Financial Australia) due to changes in the Connect CDC Capture Reference not communicated from </a:t>
            </a:r>
            <a:r>
              <a:rPr lang="en-US" dirty="0" err="1"/>
              <a:t>SQData</a:t>
            </a:r>
            <a:endParaRPr lang="en-GB" dirty="0">
              <a:solidFill>
                <a:schemeClr val="tx2"/>
              </a:solidFill>
              <a:latin typeface="Precisely Light" panose="00000400000000000000" pitchFamily="50" charset="0"/>
              <a:cs typeface="Calibri" panose="020F0502020204030204" pitchFamily="34" charset="0"/>
            </a:endParaRPr>
          </a:p>
          <a:p>
            <a:pPr marL="342900" indent="-342900">
              <a:spcAft>
                <a:spcPts val="400"/>
              </a:spcAft>
              <a:buAutoNum type="arabicPeriod"/>
            </a:pPr>
            <a:r>
              <a:rPr lang="en-GB" sz="1800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Insufficient time/resources to test and enrich processes</a:t>
            </a:r>
          </a:p>
          <a:p>
            <a:pPr marL="463550" lvl="1" indent="-285750">
              <a:spcAft>
                <a:spcPts val="400"/>
              </a:spcAft>
            </a:pPr>
            <a:r>
              <a:rPr lang="en-GB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Q1 2020 - Dramatic increase in support traffic for Kafka configuration</a:t>
            </a:r>
          </a:p>
          <a:p>
            <a:pPr marL="342900" indent="-342900">
              <a:spcAft>
                <a:spcPts val="400"/>
              </a:spcAft>
              <a:buFont typeface="+mj-lt"/>
              <a:buAutoNum type="arabicPeriod"/>
            </a:pPr>
            <a:r>
              <a:rPr lang="en-GB" sz="1800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Fewer products supported across all product families:</a:t>
            </a:r>
          </a:p>
          <a:p>
            <a:pPr lvl="1">
              <a:spcAft>
                <a:spcPts val="400"/>
              </a:spcAft>
            </a:pPr>
            <a:r>
              <a:rPr lang="en-GB" sz="1100" dirty="0" err="1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SQData</a:t>
            </a:r>
            <a:endParaRPr lang="en-GB" sz="1100" dirty="0">
              <a:solidFill>
                <a:schemeClr val="tx2"/>
              </a:solidFill>
              <a:latin typeface="Precisely Light" panose="00000400000000000000" pitchFamily="50" charset="0"/>
              <a:cs typeface="Calibri" panose="020F0502020204030204" pitchFamily="34" charset="0"/>
            </a:endParaRPr>
          </a:p>
          <a:p>
            <a:pPr lvl="1">
              <a:spcAft>
                <a:spcPts val="400"/>
              </a:spcAft>
            </a:pPr>
            <a:r>
              <a:rPr lang="en-GB" sz="1100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Trillium (everything)</a:t>
            </a:r>
          </a:p>
          <a:p>
            <a:pPr lvl="1">
              <a:spcAft>
                <a:spcPts val="400"/>
              </a:spcAft>
            </a:pPr>
            <a:r>
              <a:rPr lang="en-GB" sz="1100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MIMIX for AIX, </a:t>
            </a:r>
            <a:r>
              <a:rPr lang="en-GB" sz="1100" dirty="0" err="1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QuickEDD</a:t>
            </a:r>
            <a:r>
              <a:rPr lang="en-GB" sz="1100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, Network Management (</a:t>
            </a:r>
            <a:r>
              <a:rPr lang="en-GB" sz="1100" dirty="0" err="1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iOptimize</a:t>
            </a:r>
            <a:r>
              <a:rPr lang="en-GB" sz="1100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)</a:t>
            </a:r>
          </a:p>
          <a:p>
            <a:pPr lvl="1">
              <a:spcAft>
                <a:spcPts val="400"/>
              </a:spcAft>
            </a:pPr>
            <a:r>
              <a:rPr lang="en-GB" sz="1100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Zen and Cogito</a:t>
            </a:r>
          </a:p>
          <a:p>
            <a:pPr marL="344487" indent="-342900">
              <a:spcAft>
                <a:spcPts val="400"/>
              </a:spcAft>
              <a:buFont typeface="+mj-lt"/>
              <a:buAutoNum type="arabicPeriod"/>
            </a:pPr>
            <a:r>
              <a:rPr lang="en-GB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Content vulnerable to cyber attack – April 24 2020: security breach encrypted two product documentation sets, lost weeks of productivity</a:t>
            </a:r>
          </a:p>
          <a:p>
            <a:pPr marL="344487" indent="-342900">
              <a:spcAft>
                <a:spcPts val="400"/>
              </a:spcAft>
              <a:buFont typeface="+mj-lt"/>
              <a:buAutoNum type="arabicPeriod"/>
            </a:pPr>
            <a:r>
              <a:rPr lang="en-GB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TMS system overloaded by bulk processing, cannot filter out new or updated material  - Fell behind on release end of March, spectrum documentation in Japanese</a:t>
            </a:r>
          </a:p>
        </p:txBody>
      </p:sp>
    </p:spTree>
    <p:extLst>
      <p:ext uri="{BB962C8B-B14F-4D97-AF65-F5344CB8AC3E}">
        <p14:creationId xmlns:p14="http://schemas.microsoft.com/office/powerpoint/2010/main" val="1608634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65E49E4-533C-8347-8420-831B72F5FBC9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463250" y="425885"/>
            <a:ext cx="3270337" cy="2661225"/>
          </a:xfrm>
        </p:spPr>
        <p:txBody>
          <a:bodyPr/>
          <a:lstStyle/>
          <a:p>
            <a:pPr marL="0" lvl="0" indent="0">
              <a:buNone/>
            </a:pPr>
            <a:r>
              <a:rPr lang="en-GB" sz="2200" dirty="0"/>
              <a:t>Eliminates version control overhead – prose and images are not code, and our developers work around version control limitations (exception: Perforce) </a:t>
            </a:r>
          </a:p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B25EDCE-408A-6E4D-96F3-0BCA07AC7480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489820" y="607511"/>
            <a:ext cx="3270337" cy="2297971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Integrates with globalization which reduces cost and volume of translations and localization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AF9522EE-3C43-294B-A2AD-95135B643765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4463250" y="4091781"/>
            <a:ext cx="3270337" cy="2436361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Supports continuous delivery, including customized deliverables for specific customers and use cases in sales and support, right now publication 1-5 days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CD191013-463F-BF4A-AEF2-90276A57BECF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8481335" y="4091781"/>
            <a:ext cx="3270337" cy="2297972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Alleviates IT maintenance and support, both in terms of storage and time. IT to retire all shared drives in the next half.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4A6CF6-2439-BF48-B5EF-6F4B9A0D4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ID Content Management System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90C45-A5A3-C340-8370-4B71E2DC8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8</a:t>
            </a:fld>
            <a:endParaRPr lang="en-GB" dirty="0"/>
          </a:p>
        </p:txBody>
      </p:sp>
      <p:sp>
        <p:nvSpPr>
          <p:cNvPr id="22" name="Title 9">
            <a:extLst>
              <a:ext uri="{FF2B5EF4-FFF2-40B4-BE49-F238E27FC236}">
                <a16:creationId xmlns:a16="http://schemas.microsoft.com/office/drawing/2014/main" id="{37F06E05-069B-4414-991A-F8283797E565}"/>
              </a:ext>
            </a:extLst>
          </p:cNvPr>
          <p:cNvSpPr txBox="1">
            <a:spLocks/>
          </p:cNvSpPr>
          <p:nvPr/>
        </p:nvSpPr>
        <p:spPr>
          <a:xfrm>
            <a:off x="471485" y="2766218"/>
            <a:ext cx="3127244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>
                <a:tab pos="352425" algn="l"/>
              </a:tabLst>
              <a:defRPr lang="en-GB" sz="4000" b="0" i="0" kern="1200" dirty="0" smtClean="0">
                <a:solidFill>
                  <a:schemeClr val="tx1"/>
                </a:solidFill>
                <a:latin typeface="Precisely 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US" sz="3600" b="1" dirty="0"/>
              <a:t>CCMS value added benefits</a:t>
            </a:r>
          </a:p>
        </p:txBody>
      </p:sp>
    </p:spTree>
    <p:extLst>
      <p:ext uri="{BB962C8B-B14F-4D97-AF65-F5344CB8AC3E}">
        <p14:creationId xmlns:p14="http://schemas.microsoft.com/office/powerpoint/2010/main" val="2455896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E731CE27-EB57-E94C-A6CC-FFE7D919A5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altLang="en-US" b="1" dirty="0">
                <a:latin typeface="Calibri" panose="020F0502020204030204" pitchFamily="34" charset="0"/>
                <a:cs typeface="Calibri" panose="020F0502020204030204" pitchFamily="34" charset="0"/>
              </a:rPr>
              <a:t>How do we </a:t>
            </a:r>
            <a:r>
              <a:rPr lang="en-GB" altLang="en-US" b="1" i="1" dirty="0">
                <a:latin typeface="Calibri" panose="020F0502020204030204" pitchFamily="34" charset="0"/>
                <a:cs typeface="Calibri" panose="020F0502020204030204" pitchFamily="34" charset="0"/>
              </a:rPr>
              <a:t>know</a:t>
            </a:r>
            <a:r>
              <a:rPr lang="en-GB" alt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these benefits exist?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3EA56E88-627D-6445-9F9B-0C6C5EFCF16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0064" y="1267710"/>
            <a:ext cx="10699907" cy="4828290"/>
          </a:xfrm>
        </p:spPr>
        <p:txBody>
          <a:bodyPr/>
          <a:lstStyle/>
          <a:p>
            <a:pPr marL="342900" indent="-342900">
              <a:spcAft>
                <a:spcPts val="400"/>
              </a:spcAft>
              <a:buAutoNum type="arabicPeriod"/>
            </a:pPr>
            <a:r>
              <a:rPr lang="en-GB" sz="2000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B2Bi uses a DITA library with IBM build systems.</a:t>
            </a:r>
          </a:p>
          <a:p>
            <a:pPr marL="514350" lvl="1" indent="-342900">
              <a:spcAft>
                <a:spcPts val="400"/>
              </a:spcAft>
            </a:pPr>
            <a:r>
              <a:rPr lang="en-GB" sz="1800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Contractually, we had to migrate content into our own CMS or version control system, and we immediately lost essential capabilities</a:t>
            </a:r>
          </a:p>
          <a:p>
            <a:pPr marL="514350" lvl="1" indent="-342900">
              <a:spcAft>
                <a:spcPts val="400"/>
              </a:spcAft>
            </a:pPr>
            <a:r>
              <a:rPr lang="en-GB" sz="1800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Other bottlenecks appeared when integrating across multiple companies and teams</a:t>
            </a:r>
          </a:p>
          <a:p>
            <a:pPr marL="450850" indent="-457200">
              <a:spcAft>
                <a:spcPts val="400"/>
              </a:spcAft>
              <a:buFont typeface="+mj-lt"/>
              <a:buAutoNum type="arabicPeriod"/>
            </a:pPr>
            <a:r>
              <a:rPr lang="en-GB" sz="2200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Sky ID uses a DITA standard</a:t>
            </a:r>
          </a:p>
          <a:p>
            <a:pPr marL="514350" lvl="1" indent="-342900">
              <a:spcAft>
                <a:spcPts val="400"/>
              </a:spcAft>
            </a:pPr>
            <a:r>
              <a:rPr lang="en-GB" sz="1800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Vivek automated his publication process in ~3 months using scripts and APIs (not a general solution)</a:t>
            </a:r>
          </a:p>
          <a:p>
            <a:pPr marL="514350" lvl="1" indent="-342900">
              <a:spcAft>
                <a:spcPts val="400"/>
              </a:spcAft>
            </a:pPr>
            <a:r>
              <a:rPr lang="en-GB" sz="1800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Writers from one project can work on others when we maintain standards by policy</a:t>
            </a:r>
          </a:p>
          <a:p>
            <a:pPr marL="342900" indent="-342900">
              <a:spcAft>
                <a:spcPts val="400"/>
              </a:spcAft>
              <a:buFont typeface="+mj-lt"/>
              <a:buAutoNum type="arabicPeriod"/>
            </a:pPr>
            <a:r>
              <a:rPr lang="en-GB" sz="2000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Partial publication automation for Connect products increases our throughput</a:t>
            </a:r>
          </a:p>
          <a:p>
            <a:pPr marL="514350" lvl="1" indent="-342900">
              <a:spcAft>
                <a:spcPts val="400"/>
              </a:spcAft>
            </a:pPr>
            <a:r>
              <a:rPr lang="en-GB" sz="1800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Ad hoc automation using whatever was available isn’t robust, but it pays dividends every release</a:t>
            </a:r>
          </a:p>
          <a:p>
            <a:pPr marL="342900" indent="-342900">
              <a:spcAft>
                <a:spcPts val="400"/>
              </a:spcAft>
              <a:buFont typeface="+mj-lt"/>
              <a:buAutoNum type="arabicPeriod"/>
            </a:pPr>
            <a:r>
              <a:rPr lang="en-GB" sz="2000" dirty="0">
                <a:solidFill>
                  <a:schemeClr val="tx2"/>
                </a:solidFill>
                <a:latin typeface="Precisely Light" panose="00000400000000000000" pitchFamily="50" charset="0"/>
                <a:cs typeface="Calibri" panose="020F0502020204030204" pitchFamily="34" charset="0"/>
              </a:rPr>
              <a:t>SaaS outsources security and disaster recovery that our IT organization cannot support, as reported by IT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2400E6-95CC-6B4E-B594-65EEC4AF1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ID Content Management System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EC425A-F166-1348-A63C-DD509416D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rgbClr val="5D4293"/>
              </a:buClr>
            </a:pPr>
            <a:fld id="{14B49774-BFA8-A742-9DC1-5F552DCB25F4}" type="slidenum">
              <a:rPr lang="en-GB" smtClean="0"/>
              <a:pPr>
                <a:lnSpc>
                  <a:spcPct val="90000"/>
                </a:lnSpc>
                <a:spcBef>
                  <a:spcPts val="1000"/>
                </a:spcBef>
                <a:buClr>
                  <a:srgbClr val="5D4293"/>
                </a:buClr>
              </a:pPr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74160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6">
      <a:dk1>
        <a:srgbClr val="000000"/>
      </a:dk1>
      <a:lt1>
        <a:srgbClr val="FFFFFF"/>
      </a:lt1>
      <a:dk2>
        <a:srgbClr val="000000"/>
      </a:dk2>
      <a:lt2>
        <a:srgbClr val="D7DAE9"/>
      </a:lt2>
      <a:accent1>
        <a:srgbClr val="39006A"/>
      </a:accent1>
      <a:accent2>
        <a:srgbClr val="7F16E0"/>
      </a:accent2>
      <a:accent3>
        <a:srgbClr val="E5007E"/>
      </a:accent3>
      <a:accent4>
        <a:srgbClr val="FAB511"/>
      </a:accent4>
      <a:accent5>
        <a:srgbClr val="FC7E08"/>
      </a:accent5>
      <a:accent6>
        <a:srgbClr val="001B4C"/>
      </a:accent6>
      <a:hlink>
        <a:srgbClr val="8017E0"/>
      </a:hlink>
      <a:folHlink>
        <a:srgbClr val="D8DBEA"/>
      </a:folHlink>
    </a:clrScheme>
    <a:fontScheme name="Custom 1">
      <a:majorFont>
        <a:latin typeface="Precisely"/>
        <a:ea typeface=""/>
        <a:cs typeface=""/>
      </a:majorFont>
      <a:minorFont>
        <a:latin typeface="Precisel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cisely_Powerpoint_Master_v12_280420" id="{34975CB9-67AE-C544-A41B-CF47317B73BD}" vid="{7C91C56E-ED1F-9147-84E5-49C391357E3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5AD32237E4A2E4CB8812B8373EEF110" ma:contentTypeVersion="5" ma:contentTypeDescription="Create a new document." ma:contentTypeScope="" ma:versionID="d05744267ed56a9fef146de49adb51ad">
  <xsd:schema xmlns:xsd="http://www.w3.org/2001/XMLSchema" xmlns:xs="http://www.w3.org/2001/XMLSchema" xmlns:p="http://schemas.microsoft.com/office/2006/metadata/properties" xmlns:ns2="279494ff-8abe-43c4-9a58-0534df75f14a" targetNamespace="http://schemas.microsoft.com/office/2006/metadata/properties" ma:root="true" ma:fieldsID="a91d0d102b50e978ffce19ddb271a870" ns2:_="">
    <xsd:import namespace="279494ff-8abe-43c4-9a58-0534df75f14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9494ff-8abe-43c4-9a58-0534df75f14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B48F4A1-15C6-49D4-BBC8-CA5F33E40F5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13A9DD5-4364-4F7D-848C-B501A0AFCE8C}">
  <ds:schemaRefs>
    <ds:schemaRef ds:uri="http://schemas.microsoft.com/office/2006/documentManagement/types"/>
    <ds:schemaRef ds:uri="http://purl.org/dc/terms/"/>
    <ds:schemaRef ds:uri="279494ff-8abe-43c4-9a58-0534df75f14a"/>
    <ds:schemaRef ds:uri="http://purl.org/dc/dcmitype/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1C53AD0-2821-4EC5-96EA-B42FA9431BFC}"/>
</file>

<file path=docProps/app.xml><?xml version="1.0" encoding="utf-8"?>
<Properties xmlns="http://schemas.openxmlformats.org/officeDocument/2006/extended-properties" xmlns:vt="http://schemas.openxmlformats.org/officeDocument/2006/docPropsVTypes">
  <Template>Precisely_PPT_Master_Template</Template>
  <TotalTime>989</TotalTime>
  <Words>2064</Words>
  <Application>Microsoft Office PowerPoint</Application>
  <PresentationFormat>Widescreen</PresentationFormat>
  <Paragraphs>476</Paragraphs>
  <Slides>26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Arial</vt:lpstr>
      <vt:lpstr>Precisely</vt:lpstr>
      <vt:lpstr>Precisely Demi</vt:lpstr>
      <vt:lpstr>Precisely Bold</vt:lpstr>
      <vt:lpstr>Calibri</vt:lpstr>
      <vt:lpstr>Precisely Light</vt:lpstr>
      <vt:lpstr>Precisely Light It</vt:lpstr>
      <vt:lpstr>Precisely Bold It</vt:lpstr>
      <vt:lpstr>Office Theme</vt:lpstr>
      <vt:lpstr>ID Content Management System</vt:lpstr>
      <vt:lpstr>Charter Participants</vt:lpstr>
      <vt:lpstr>This is how our team currently operates.</vt:lpstr>
      <vt:lpstr>Imagine our current process vs. OO process</vt:lpstr>
      <vt:lpstr>Statement of Purpose</vt:lpstr>
      <vt:lpstr>Our current ad hoc solutions -</vt:lpstr>
      <vt:lpstr>What is the negative impact of these problems?</vt:lpstr>
      <vt:lpstr>PowerPoint Presentation</vt:lpstr>
      <vt:lpstr>How do we know these benefits exist?</vt:lpstr>
      <vt:lpstr>Solution Details</vt:lpstr>
      <vt:lpstr>CCMS Baseline Comparisons </vt:lpstr>
      <vt:lpstr>Team feedback</vt:lpstr>
      <vt:lpstr>Cost Comparison</vt:lpstr>
      <vt:lpstr>Alternative scenarios</vt:lpstr>
      <vt:lpstr>Alternative scenarios</vt:lpstr>
      <vt:lpstr>Alternative scenarios</vt:lpstr>
      <vt:lpstr>Scenario Baseline Comparisons </vt:lpstr>
      <vt:lpstr>Norbert Thiebaud, Precisely engineer</vt:lpstr>
      <vt:lpstr>PowerPoint Presentation</vt:lpstr>
      <vt:lpstr>CCMS Baseline Comparisons </vt:lpstr>
      <vt:lpstr>Roadmap</vt:lpstr>
      <vt:lpstr>Roadmap</vt:lpstr>
      <vt:lpstr>Roadmap</vt:lpstr>
      <vt:lpstr>Roadmap</vt:lpstr>
      <vt:lpstr>Roadmap</vt:lpstr>
      <vt:lpstr>Journey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Forest Kingfisher</dc:creator>
  <cp:lastModifiedBy>Forest Kingfisher</cp:lastModifiedBy>
  <cp:revision>79</cp:revision>
  <dcterms:created xsi:type="dcterms:W3CDTF">2020-05-21T11:30:50Z</dcterms:created>
  <dcterms:modified xsi:type="dcterms:W3CDTF">2020-06-05T14:57:56Z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0x010100A5AD32237E4A2E4CB8812B8373EEF110</vt:lpwstr>
  </property>
</Properties>
</file>

<file path=docProps/thumbnail.jpeg>
</file>